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4077" r:id="rId2"/>
    <p:sldMasterId id="2147484089" r:id="rId3"/>
    <p:sldMasterId id="2147484102" r:id="rId4"/>
    <p:sldMasterId id="2147484110" r:id="rId5"/>
    <p:sldMasterId id="2147484117" r:id="rId6"/>
    <p:sldMasterId id="2147484125" r:id="rId7"/>
    <p:sldMasterId id="2147484134" r:id="rId8"/>
    <p:sldMasterId id="2147484143" r:id="rId9"/>
  </p:sldMasterIdLst>
  <p:notesMasterIdLst>
    <p:notesMasterId r:id="rId57"/>
  </p:notesMasterIdLst>
  <p:handoutMasterIdLst>
    <p:handoutMasterId r:id="rId58"/>
  </p:handoutMasterIdLst>
  <p:sldIdLst>
    <p:sldId id="497" r:id="rId10"/>
    <p:sldId id="498" r:id="rId11"/>
    <p:sldId id="595" r:id="rId12"/>
    <p:sldId id="668" r:id="rId13"/>
    <p:sldId id="653" r:id="rId14"/>
    <p:sldId id="667" r:id="rId15"/>
    <p:sldId id="666" r:id="rId16"/>
    <p:sldId id="633" r:id="rId17"/>
    <p:sldId id="659" r:id="rId18"/>
    <p:sldId id="660" r:id="rId19"/>
    <p:sldId id="635" r:id="rId20"/>
    <p:sldId id="650" r:id="rId21"/>
    <p:sldId id="651" r:id="rId22"/>
    <p:sldId id="634" r:id="rId23"/>
    <p:sldId id="636" r:id="rId24"/>
    <p:sldId id="637" r:id="rId25"/>
    <p:sldId id="638" r:id="rId26"/>
    <p:sldId id="655" r:id="rId27"/>
    <p:sldId id="596" r:id="rId28"/>
    <p:sldId id="628" r:id="rId29"/>
    <p:sldId id="543" r:id="rId30"/>
    <p:sldId id="648" r:id="rId31"/>
    <p:sldId id="640" r:id="rId32"/>
    <p:sldId id="642" r:id="rId33"/>
    <p:sldId id="643" r:id="rId34"/>
    <p:sldId id="644" r:id="rId35"/>
    <p:sldId id="641" r:id="rId36"/>
    <p:sldId id="645" r:id="rId37"/>
    <p:sldId id="646" r:id="rId38"/>
    <p:sldId id="632" r:id="rId39"/>
    <p:sldId id="649" r:id="rId40"/>
    <p:sldId id="549" r:id="rId41"/>
    <p:sldId id="547" r:id="rId42"/>
    <p:sldId id="548" r:id="rId43"/>
    <p:sldId id="647" r:id="rId44"/>
    <p:sldId id="652" r:id="rId45"/>
    <p:sldId id="558" r:id="rId46"/>
    <p:sldId id="661" r:id="rId47"/>
    <p:sldId id="662" r:id="rId48"/>
    <p:sldId id="663" r:id="rId49"/>
    <p:sldId id="629" r:id="rId50"/>
    <p:sldId id="630" r:id="rId51"/>
    <p:sldId id="631" r:id="rId52"/>
    <p:sldId id="664" r:id="rId53"/>
    <p:sldId id="665" r:id="rId54"/>
    <p:sldId id="657" r:id="rId55"/>
    <p:sldId id="658" r:id="rId56"/>
  </p:sldIdLst>
  <p:sldSz cx="9144000" cy="6858000" type="screen4x3"/>
  <p:notesSz cx="6858000" cy="9296400"/>
  <p:defaultTextStyle>
    <a:defPPr>
      <a:defRPr lang="en-US"/>
    </a:defPPr>
    <a:lvl1pPr algn="r"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395"/>
    <a:srgbClr val="AF9879"/>
    <a:srgbClr val="A192B4"/>
    <a:srgbClr val="E8A2E3"/>
    <a:srgbClr val="4E81BE"/>
    <a:srgbClr val="7FAA4A"/>
    <a:srgbClr val="6C9E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59" autoAdjust="0"/>
    <p:restoredTop sz="86465" autoAdjust="0"/>
  </p:normalViewPr>
  <p:slideViewPr>
    <p:cSldViewPr snapToGrid="0">
      <p:cViewPr varScale="1">
        <p:scale>
          <a:sx n="103" d="100"/>
          <a:sy n="103" d="100"/>
        </p:scale>
        <p:origin x="-96" y="-104"/>
      </p:cViewPr>
      <p:guideLst>
        <p:guide orient="horz" pos="2160"/>
        <p:guide pos="2880"/>
      </p:guideLst>
    </p:cSldViewPr>
  </p:slideViewPr>
  <p:outlineViewPr>
    <p:cViewPr>
      <p:scale>
        <a:sx n="33" d="100"/>
        <a:sy n="33" d="100"/>
      </p:scale>
      <p:origin x="0" y="-23957"/>
    </p:cViewPr>
  </p:outlineViewPr>
  <p:notesTextViewPr>
    <p:cViewPr>
      <p:scale>
        <a:sx n="100" d="100"/>
        <a:sy n="100" d="100"/>
      </p:scale>
      <p:origin x="0" y="0"/>
    </p:cViewPr>
  </p:notesTextViewPr>
  <p:sorterViewPr>
    <p:cViewPr varScale="1">
      <p:scale>
        <a:sx n="1" d="1"/>
        <a:sy n="1" d="1"/>
      </p:scale>
      <p:origin x="0" y="-6264"/>
    </p:cViewPr>
  </p:sorterViewPr>
  <p:notesViewPr>
    <p:cSldViewPr snapToGrid="0">
      <p:cViewPr varScale="1">
        <p:scale>
          <a:sx n="126" d="100"/>
          <a:sy n="126" d="100"/>
        </p:scale>
        <p:origin x="2312" y="19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3" Type="http://schemas.openxmlformats.org/officeDocument/2006/relationships/tableStyles" Target="tableStyles.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202C6-584D-4A62-A872-B60F1D70B475}" type="doc">
      <dgm:prSet loTypeId="urn:microsoft.com/office/officeart/2005/8/layout/process1" loCatId="process" qsTypeId="urn:microsoft.com/office/officeart/2005/8/quickstyle/simple1" qsCatId="simple" csTypeId="urn:microsoft.com/office/officeart/2005/8/colors/colorful1" csCatId="colorful" phldr="1"/>
      <dgm:spPr/>
    </dgm:pt>
    <dgm:pt modelId="{E0CAF8A8-A491-4974-B90C-EAB2C3592172}">
      <dgm:prSet phldrT="[Text]" custT="1"/>
      <dgm:spPr>
        <a:solidFill>
          <a:schemeClr val="accent2"/>
        </a:solidFill>
      </dgm:spPr>
      <dgm:t>
        <a:bodyPr/>
        <a:lstStyle/>
        <a:p>
          <a:r>
            <a:rPr lang="en-US" sz="2000" b="1" dirty="0"/>
            <a:t>Intervention</a:t>
          </a:r>
          <a:r>
            <a:rPr lang="en-US" sz="2000" dirty="0"/>
            <a:t> as tool to validate or engage the target</a:t>
          </a:r>
        </a:p>
      </dgm:t>
    </dgm:pt>
    <dgm:pt modelId="{315962CA-E150-40C1-BBA3-92FD7076DA5F}" type="parTrans" cxnId="{8C07D69B-AA76-442A-B9B6-36D0A5AB89EE}">
      <dgm:prSet/>
      <dgm:spPr/>
      <dgm:t>
        <a:bodyPr/>
        <a:lstStyle/>
        <a:p>
          <a:endParaRPr lang="en-US"/>
        </a:p>
      </dgm:t>
    </dgm:pt>
    <dgm:pt modelId="{D1838B06-2D84-491F-92C3-9F7EE8FFD08D}" type="sibTrans" cxnId="{8C07D69B-AA76-442A-B9B6-36D0A5AB89EE}">
      <dgm:prSet/>
      <dgm:spPr>
        <a:solidFill>
          <a:schemeClr val="accent2"/>
        </a:solidFill>
      </dgm:spPr>
      <dgm:t>
        <a:bodyPr/>
        <a:lstStyle/>
        <a:p>
          <a:endParaRPr lang="en-US" dirty="0"/>
        </a:p>
      </dgm:t>
    </dgm:pt>
    <dgm:pt modelId="{8F017F7A-6387-4D77-969D-0F4114848355}">
      <dgm:prSet phldrT="[Text]" custT="1"/>
      <dgm:spPr>
        <a:solidFill>
          <a:schemeClr val="accent3"/>
        </a:solidFill>
        <a:ln>
          <a:noFill/>
        </a:ln>
      </dgm:spPr>
      <dgm:t>
        <a:bodyPr/>
        <a:lstStyle/>
        <a:p>
          <a:r>
            <a:rPr lang="en-US" sz="2000" b="1" dirty="0"/>
            <a:t>Target Engagement </a:t>
          </a:r>
          <a:r>
            <a:rPr lang="en-US" sz="2000" dirty="0"/>
            <a:t>informs “go/no-go” decision</a:t>
          </a:r>
        </a:p>
      </dgm:t>
    </dgm:pt>
    <dgm:pt modelId="{CD02A4A7-904B-4E52-83DD-F29BA7A02029}" type="parTrans" cxnId="{BAF7244F-D15B-4BB0-817B-C4C6DDB49231}">
      <dgm:prSet/>
      <dgm:spPr/>
      <dgm:t>
        <a:bodyPr/>
        <a:lstStyle/>
        <a:p>
          <a:endParaRPr lang="en-US"/>
        </a:p>
      </dgm:t>
    </dgm:pt>
    <dgm:pt modelId="{699E6881-D9F1-4CC2-A77B-6A0109C55A37}" type="sibTrans" cxnId="{BAF7244F-D15B-4BB0-817B-C4C6DDB49231}">
      <dgm:prSet/>
      <dgm:spPr>
        <a:solidFill>
          <a:schemeClr val="accent3"/>
        </a:solidFill>
      </dgm:spPr>
      <dgm:t>
        <a:bodyPr/>
        <a:lstStyle/>
        <a:p>
          <a:endParaRPr lang="en-US" dirty="0"/>
        </a:p>
      </dgm:t>
    </dgm:pt>
    <dgm:pt modelId="{89613BF7-E9A4-43C7-AF1B-95395AC3022B}">
      <dgm:prSet phldrT="[Text]" custT="1"/>
      <dgm:spPr>
        <a:solidFill>
          <a:schemeClr val="accent4"/>
        </a:solidFill>
        <a:ln>
          <a:noFill/>
        </a:ln>
      </dgm:spPr>
      <dgm:t>
        <a:bodyPr/>
        <a:lstStyle/>
        <a:p>
          <a:r>
            <a:rPr lang="en-US" sz="2000" b="1" dirty="0"/>
            <a:t>Clinical Trial </a:t>
          </a:r>
          <a:r>
            <a:rPr lang="en-US" sz="2000" dirty="0"/>
            <a:t>value optimized regardless of clinical effect</a:t>
          </a:r>
        </a:p>
      </dgm:t>
    </dgm:pt>
    <dgm:pt modelId="{9DFC2A92-4DCF-4D40-8705-5E67FA6B026C}" type="parTrans" cxnId="{75F87D9E-E61C-4D92-B3DC-1B960342B57C}">
      <dgm:prSet/>
      <dgm:spPr/>
      <dgm:t>
        <a:bodyPr/>
        <a:lstStyle/>
        <a:p>
          <a:endParaRPr lang="en-US"/>
        </a:p>
      </dgm:t>
    </dgm:pt>
    <dgm:pt modelId="{6A51AAB2-C409-49B2-90D3-1D979BBFB920}" type="sibTrans" cxnId="{75F87D9E-E61C-4D92-B3DC-1B960342B57C}">
      <dgm:prSet/>
      <dgm:spPr/>
      <dgm:t>
        <a:bodyPr/>
        <a:lstStyle/>
        <a:p>
          <a:endParaRPr lang="en-US"/>
        </a:p>
      </dgm:t>
    </dgm:pt>
    <dgm:pt modelId="{2C9C44D8-51BB-465D-8A9E-8CCFE4F2AA52}" type="pres">
      <dgm:prSet presAssocID="{C59202C6-584D-4A62-A872-B60F1D70B475}" presName="Name0" presStyleCnt="0">
        <dgm:presLayoutVars>
          <dgm:dir/>
          <dgm:resizeHandles val="exact"/>
        </dgm:presLayoutVars>
      </dgm:prSet>
      <dgm:spPr/>
    </dgm:pt>
    <dgm:pt modelId="{A3C9B7A4-F845-4E1C-9E06-4A6F133B5AEA}" type="pres">
      <dgm:prSet presAssocID="{E0CAF8A8-A491-4974-B90C-EAB2C3592172}" presName="node" presStyleLbl="node1" presStyleIdx="0" presStyleCnt="3" custScaleX="67990" custScaleY="154203" custLinFactNeighborX="-158" custLinFactNeighborY="-16219">
        <dgm:presLayoutVars>
          <dgm:bulletEnabled val="1"/>
        </dgm:presLayoutVars>
      </dgm:prSet>
      <dgm:spPr/>
      <dgm:t>
        <a:bodyPr/>
        <a:lstStyle/>
        <a:p>
          <a:endParaRPr lang="en-US"/>
        </a:p>
      </dgm:t>
    </dgm:pt>
    <dgm:pt modelId="{46115A0A-697D-49DC-8F3F-7C0479D8B582}" type="pres">
      <dgm:prSet presAssocID="{D1838B06-2D84-491F-92C3-9F7EE8FFD08D}" presName="sibTrans" presStyleLbl="sibTrans2D1" presStyleIdx="0" presStyleCnt="2" custScaleX="157846" custScaleY="65557"/>
      <dgm:spPr/>
      <dgm:t>
        <a:bodyPr/>
        <a:lstStyle/>
        <a:p>
          <a:endParaRPr lang="en-US"/>
        </a:p>
      </dgm:t>
    </dgm:pt>
    <dgm:pt modelId="{80710873-F6EB-41B9-B933-C67C02663F62}" type="pres">
      <dgm:prSet presAssocID="{D1838B06-2D84-491F-92C3-9F7EE8FFD08D}" presName="connectorText" presStyleLbl="sibTrans2D1" presStyleIdx="0" presStyleCnt="2"/>
      <dgm:spPr/>
      <dgm:t>
        <a:bodyPr/>
        <a:lstStyle/>
        <a:p>
          <a:endParaRPr lang="en-US"/>
        </a:p>
      </dgm:t>
    </dgm:pt>
    <dgm:pt modelId="{BE0425D2-4794-4E2E-9931-8D4B131E287B}" type="pres">
      <dgm:prSet presAssocID="{8F017F7A-6387-4D77-969D-0F4114848355}" presName="node" presStyleLbl="node1" presStyleIdx="1" presStyleCnt="3" custScaleX="67990" custScaleY="154203" custLinFactNeighborY="-16219">
        <dgm:presLayoutVars>
          <dgm:bulletEnabled val="1"/>
        </dgm:presLayoutVars>
      </dgm:prSet>
      <dgm:spPr/>
      <dgm:t>
        <a:bodyPr/>
        <a:lstStyle/>
        <a:p>
          <a:endParaRPr lang="en-US"/>
        </a:p>
      </dgm:t>
    </dgm:pt>
    <dgm:pt modelId="{CEA79EE4-1A09-4B17-9C24-827CFAE95E15}" type="pres">
      <dgm:prSet presAssocID="{699E6881-D9F1-4CC2-A77B-6A0109C55A37}" presName="sibTrans" presStyleLbl="sibTrans2D1" presStyleIdx="1" presStyleCnt="2" custScaleX="157846" custScaleY="65557"/>
      <dgm:spPr/>
      <dgm:t>
        <a:bodyPr/>
        <a:lstStyle/>
        <a:p>
          <a:endParaRPr lang="en-US"/>
        </a:p>
      </dgm:t>
    </dgm:pt>
    <dgm:pt modelId="{6DD60FB8-AA80-4C77-BC73-BD63CA875019}" type="pres">
      <dgm:prSet presAssocID="{699E6881-D9F1-4CC2-A77B-6A0109C55A37}" presName="connectorText" presStyleLbl="sibTrans2D1" presStyleIdx="1" presStyleCnt="2"/>
      <dgm:spPr/>
      <dgm:t>
        <a:bodyPr/>
        <a:lstStyle/>
        <a:p>
          <a:endParaRPr lang="en-US"/>
        </a:p>
      </dgm:t>
    </dgm:pt>
    <dgm:pt modelId="{2D7C59E4-5704-434B-900C-249DD2311913}" type="pres">
      <dgm:prSet presAssocID="{89613BF7-E9A4-43C7-AF1B-95395AC3022B}" presName="node" presStyleLbl="node1" presStyleIdx="2" presStyleCnt="3" custScaleX="67990" custScaleY="154203" custLinFactNeighborY="-19052">
        <dgm:presLayoutVars>
          <dgm:bulletEnabled val="1"/>
        </dgm:presLayoutVars>
      </dgm:prSet>
      <dgm:spPr/>
      <dgm:t>
        <a:bodyPr/>
        <a:lstStyle/>
        <a:p>
          <a:endParaRPr lang="en-US"/>
        </a:p>
      </dgm:t>
    </dgm:pt>
  </dgm:ptLst>
  <dgm:cxnLst>
    <dgm:cxn modelId="{B37158D6-75CE-6348-8C7B-640B06C33D37}" type="presOf" srcId="{89613BF7-E9A4-43C7-AF1B-95395AC3022B}" destId="{2D7C59E4-5704-434B-900C-249DD2311913}" srcOrd="0" destOrd="0" presId="urn:microsoft.com/office/officeart/2005/8/layout/process1"/>
    <dgm:cxn modelId="{7ABDF7CA-65AD-8C4B-8A58-29D121A478F4}" type="presOf" srcId="{D1838B06-2D84-491F-92C3-9F7EE8FFD08D}" destId="{46115A0A-697D-49DC-8F3F-7C0479D8B582}" srcOrd="0" destOrd="0" presId="urn:microsoft.com/office/officeart/2005/8/layout/process1"/>
    <dgm:cxn modelId="{75F87D9E-E61C-4D92-B3DC-1B960342B57C}" srcId="{C59202C6-584D-4A62-A872-B60F1D70B475}" destId="{89613BF7-E9A4-43C7-AF1B-95395AC3022B}" srcOrd="2" destOrd="0" parTransId="{9DFC2A92-4DCF-4D40-8705-5E67FA6B026C}" sibTransId="{6A51AAB2-C409-49B2-90D3-1D979BBFB920}"/>
    <dgm:cxn modelId="{8C07D69B-AA76-442A-B9B6-36D0A5AB89EE}" srcId="{C59202C6-584D-4A62-A872-B60F1D70B475}" destId="{E0CAF8A8-A491-4974-B90C-EAB2C3592172}" srcOrd="0" destOrd="0" parTransId="{315962CA-E150-40C1-BBA3-92FD7076DA5F}" sibTransId="{D1838B06-2D84-491F-92C3-9F7EE8FFD08D}"/>
    <dgm:cxn modelId="{20FF1E7E-8547-A141-B051-0746D34059B0}" type="presOf" srcId="{8F017F7A-6387-4D77-969D-0F4114848355}" destId="{BE0425D2-4794-4E2E-9931-8D4B131E287B}" srcOrd="0" destOrd="0" presId="urn:microsoft.com/office/officeart/2005/8/layout/process1"/>
    <dgm:cxn modelId="{BAF7244F-D15B-4BB0-817B-C4C6DDB49231}" srcId="{C59202C6-584D-4A62-A872-B60F1D70B475}" destId="{8F017F7A-6387-4D77-969D-0F4114848355}" srcOrd="1" destOrd="0" parTransId="{CD02A4A7-904B-4E52-83DD-F29BA7A02029}" sibTransId="{699E6881-D9F1-4CC2-A77B-6A0109C55A37}"/>
    <dgm:cxn modelId="{5878D198-C417-D84E-B6C9-FE32E6FDF2C7}" type="presOf" srcId="{C59202C6-584D-4A62-A872-B60F1D70B475}" destId="{2C9C44D8-51BB-465D-8A9E-8CCFE4F2AA52}" srcOrd="0" destOrd="0" presId="urn:microsoft.com/office/officeart/2005/8/layout/process1"/>
    <dgm:cxn modelId="{5B4C0EDF-D243-324C-8CBF-721142B3A3FF}" type="presOf" srcId="{E0CAF8A8-A491-4974-B90C-EAB2C3592172}" destId="{A3C9B7A4-F845-4E1C-9E06-4A6F133B5AEA}" srcOrd="0" destOrd="0" presId="urn:microsoft.com/office/officeart/2005/8/layout/process1"/>
    <dgm:cxn modelId="{4032C735-B618-5340-A710-B0F0B63028B2}" type="presOf" srcId="{699E6881-D9F1-4CC2-A77B-6A0109C55A37}" destId="{CEA79EE4-1A09-4B17-9C24-827CFAE95E15}" srcOrd="0" destOrd="0" presId="urn:microsoft.com/office/officeart/2005/8/layout/process1"/>
    <dgm:cxn modelId="{6FC2782B-ED37-AA44-9992-C864C54E3C99}" type="presOf" srcId="{699E6881-D9F1-4CC2-A77B-6A0109C55A37}" destId="{6DD60FB8-AA80-4C77-BC73-BD63CA875019}" srcOrd="1" destOrd="0" presId="urn:microsoft.com/office/officeart/2005/8/layout/process1"/>
    <dgm:cxn modelId="{017BB079-D47D-CF46-A9AE-C108F642CF53}" type="presOf" srcId="{D1838B06-2D84-491F-92C3-9F7EE8FFD08D}" destId="{80710873-F6EB-41B9-B933-C67C02663F62}" srcOrd="1" destOrd="0" presId="urn:microsoft.com/office/officeart/2005/8/layout/process1"/>
    <dgm:cxn modelId="{FD72FF61-8DA7-554A-AAC8-C8D53962A25D}" type="presParOf" srcId="{2C9C44D8-51BB-465D-8A9E-8CCFE4F2AA52}" destId="{A3C9B7A4-F845-4E1C-9E06-4A6F133B5AEA}" srcOrd="0" destOrd="0" presId="urn:microsoft.com/office/officeart/2005/8/layout/process1"/>
    <dgm:cxn modelId="{D0EE491F-8D11-2E4C-A401-ACF0BEC9925E}" type="presParOf" srcId="{2C9C44D8-51BB-465D-8A9E-8CCFE4F2AA52}" destId="{46115A0A-697D-49DC-8F3F-7C0479D8B582}" srcOrd="1" destOrd="0" presId="urn:microsoft.com/office/officeart/2005/8/layout/process1"/>
    <dgm:cxn modelId="{D8FF8FBF-2EA4-1E48-9111-7037E21F7351}" type="presParOf" srcId="{46115A0A-697D-49DC-8F3F-7C0479D8B582}" destId="{80710873-F6EB-41B9-B933-C67C02663F62}" srcOrd="0" destOrd="0" presId="urn:microsoft.com/office/officeart/2005/8/layout/process1"/>
    <dgm:cxn modelId="{33D41158-B28F-004A-AA6F-E21368717D43}" type="presParOf" srcId="{2C9C44D8-51BB-465D-8A9E-8CCFE4F2AA52}" destId="{BE0425D2-4794-4E2E-9931-8D4B131E287B}" srcOrd="2" destOrd="0" presId="urn:microsoft.com/office/officeart/2005/8/layout/process1"/>
    <dgm:cxn modelId="{DC20E4E6-C01F-F841-9243-CA6018D42B6A}" type="presParOf" srcId="{2C9C44D8-51BB-465D-8A9E-8CCFE4F2AA52}" destId="{CEA79EE4-1A09-4B17-9C24-827CFAE95E15}" srcOrd="3" destOrd="0" presId="urn:microsoft.com/office/officeart/2005/8/layout/process1"/>
    <dgm:cxn modelId="{5A32B00D-9D8F-0E43-837C-469B27BAC8A8}" type="presParOf" srcId="{CEA79EE4-1A09-4B17-9C24-827CFAE95E15}" destId="{6DD60FB8-AA80-4C77-BC73-BD63CA875019}" srcOrd="0" destOrd="0" presId="urn:microsoft.com/office/officeart/2005/8/layout/process1"/>
    <dgm:cxn modelId="{A16D6FE1-4700-014C-948E-20E8DF2EC66A}" type="presParOf" srcId="{2C9C44D8-51BB-465D-8A9E-8CCFE4F2AA52}" destId="{2D7C59E4-5704-434B-900C-249DD231191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2919" cy="465134"/>
          </a:xfrm>
          <a:prstGeom prst="rect">
            <a:avLst/>
          </a:prstGeom>
          <a:noFill/>
          <a:ln>
            <a:noFill/>
          </a:ln>
          <a:effectLst/>
          <a:extLst/>
        </p:spPr>
        <p:txBody>
          <a:bodyPr vert="horz" wrap="square" lIns="92251" tIns="46126" rIns="92251" bIns="46126" numCol="1" anchor="t" anchorCtr="0" compatLnSpc="1">
            <a:prstTxWarp prst="textNoShape">
              <a:avLst/>
            </a:prstTxWarp>
          </a:bodyPr>
          <a:lstStyle>
            <a:lvl1pPr algn="l" defTabSz="922875">
              <a:defRPr sz="1200">
                <a:latin typeface="Times New Roman" charset="0"/>
                <a:ea typeface="ＭＳ Ｐゴシック" charset="0"/>
                <a:cs typeface="+mn-cs"/>
              </a:defRPr>
            </a:lvl1pPr>
          </a:lstStyle>
          <a:p>
            <a:pPr>
              <a:defRPr/>
            </a:pPr>
            <a:endParaRPr lang="en-US"/>
          </a:p>
        </p:txBody>
      </p:sp>
      <p:sp>
        <p:nvSpPr>
          <p:cNvPr id="20483" name="Rectangle 3"/>
          <p:cNvSpPr>
            <a:spLocks noGrp="1" noChangeArrowheads="1"/>
          </p:cNvSpPr>
          <p:nvPr>
            <p:ph type="dt" sz="quarter" idx="1"/>
          </p:nvPr>
        </p:nvSpPr>
        <p:spPr bwMode="auto">
          <a:xfrm>
            <a:off x="3885082" y="0"/>
            <a:ext cx="2972918" cy="465134"/>
          </a:xfrm>
          <a:prstGeom prst="rect">
            <a:avLst/>
          </a:prstGeom>
          <a:noFill/>
          <a:ln>
            <a:noFill/>
          </a:ln>
          <a:effectLst/>
          <a:extLst/>
        </p:spPr>
        <p:txBody>
          <a:bodyPr vert="horz" wrap="square" lIns="92251" tIns="46126" rIns="92251" bIns="46126" numCol="1" anchor="t" anchorCtr="0" compatLnSpc="1">
            <a:prstTxWarp prst="textNoShape">
              <a:avLst/>
            </a:prstTxWarp>
          </a:bodyPr>
          <a:lstStyle>
            <a:lvl1pPr defTabSz="922875">
              <a:defRPr sz="1200">
                <a:latin typeface="Times New Roman" charset="0"/>
                <a:ea typeface="ＭＳ Ｐゴシック" charset="0"/>
                <a:cs typeface="+mn-cs"/>
              </a:defRPr>
            </a:lvl1pPr>
          </a:lstStyle>
          <a:p>
            <a:pPr>
              <a:defRPr/>
            </a:pPr>
            <a:endParaRPr lang="en-US"/>
          </a:p>
        </p:txBody>
      </p:sp>
      <p:sp>
        <p:nvSpPr>
          <p:cNvPr id="20484" name="Rectangle 4"/>
          <p:cNvSpPr>
            <a:spLocks noGrp="1" noChangeArrowheads="1"/>
          </p:cNvSpPr>
          <p:nvPr>
            <p:ph type="ftr" sz="quarter" idx="2"/>
          </p:nvPr>
        </p:nvSpPr>
        <p:spPr bwMode="auto">
          <a:xfrm>
            <a:off x="0" y="8831268"/>
            <a:ext cx="2972919" cy="465133"/>
          </a:xfrm>
          <a:prstGeom prst="rect">
            <a:avLst/>
          </a:prstGeom>
          <a:noFill/>
          <a:ln>
            <a:noFill/>
          </a:ln>
          <a:effectLst/>
          <a:extLst/>
        </p:spPr>
        <p:txBody>
          <a:bodyPr vert="horz" wrap="square" lIns="92251" tIns="46126" rIns="92251" bIns="46126" numCol="1" anchor="b" anchorCtr="0" compatLnSpc="1">
            <a:prstTxWarp prst="textNoShape">
              <a:avLst/>
            </a:prstTxWarp>
          </a:bodyPr>
          <a:lstStyle>
            <a:lvl1pPr algn="l" defTabSz="922875">
              <a:defRPr sz="1200">
                <a:latin typeface="Times New Roman" charset="0"/>
                <a:ea typeface="ＭＳ Ｐゴシック" charset="0"/>
                <a:cs typeface="+mn-cs"/>
              </a:defRPr>
            </a:lvl1pPr>
          </a:lstStyle>
          <a:p>
            <a:pPr>
              <a:defRPr/>
            </a:pPr>
            <a:endParaRPr lang="en-US"/>
          </a:p>
        </p:txBody>
      </p:sp>
      <p:sp>
        <p:nvSpPr>
          <p:cNvPr id="20485" name="Rectangle 5"/>
          <p:cNvSpPr>
            <a:spLocks noGrp="1" noChangeArrowheads="1"/>
          </p:cNvSpPr>
          <p:nvPr>
            <p:ph type="sldNum" sz="quarter" idx="3"/>
          </p:nvPr>
        </p:nvSpPr>
        <p:spPr bwMode="auto">
          <a:xfrm>
            <a:off x="3885082" y="8831268"/>
            <a:ext cx="2972918" cy="465133"/>
          </a:xfrm>
          <a:prstGeom prst="rect">
            <a:avLst/>
          </a:prstGeom>
          <a:noFill/>
          <a:ln>
            <a:noFill/>
          </a:ln>
          <a:effectLst/>
          <a:extLst/>
        </p:spPr>
        <p:txBody>
          <a:bodyPr vert="horz" wrap="square" lIns="92251" tIns="46126" rIns="92251" bIns="46126" numCol="1" anchor="b" anchorCtr="0" compatLnSpc="1">
            <a:prstTxWarp prst="textNoShape">
              <a:avLst/>
            </a:prstTxWarp>
          </a:bodyPr>
          <a:lstStyle>
            <a:lvl1pPr defTabSz="922875">
              <a:defRPr sz="1200">
                <a:latin typeface="Times New Roman" charset="0"/>
              </a:defRPr>
            </a:lvl1pPr>
          </a:lstStyle>
          <a:p>
            <a:fld id="{56EAC803-289E-F747-972E-D6C178D491B8}" type="slidenum">
              <a:rPr lang="en-US"/>
              <a:pPr/>
              <a:t>‹#›</a:t>
            </a:fld>
            <a:endParaRPr lang="en-US"/>
          </a:p>
        </p:txBody>
      </p:sp>
    </p:spTree>
    <p:extLst>
      <p:ext uri="{BB962C8B-B14F-4D97-AF65-F5344CB8AC3E}">
        <p14:creationId xmlns:p14="http://schemas.microsoft.com/office/powerpoint/2010/main" val="3644593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2919" cy="465134"/>
          </a:xfrm>
          <a:prstGeom prst="rect">
            <a:avLst/>
          </a:prstGeom>
          <a:noFill/>
          <a:ln>
            <a:noFill/>
          </a:ln>
          <a:effectLst/>
          <a:extLst/>
        </p:spPr>
        <p:txBody>
          <a:bodyPr vert="horz" wrap="square" lIns="92251" tIns="46126" rIns="92251" bIns="46126" numCol="1" anchor="t" anchorCtr="0" compatLnSpc="1">
            <a:prstTxWarp prst="textNoShape">
              <a:avLst/>
            </a:prstTxWarp>
          </a:bodyPr>
          <a:lstStyle>
            <a:lvl1pPr algn="l" defTabSz="922875">
              <a:defRPr sz="1200">
                <a:latin typeface="Times New Roman" charset="0"/>
                <a:ea typeface="ＭＳ Ｐゴシック" charset="0"/>
                <a:cs typeface="+mn-cs"/>
              </a:defRPr>
            </a:lvl1pPr>
          </a:lstStyle>
          <a:p>
            <a:pPr>
              <a:defRPr/>
            </a:pPr>
            <a:endParaRPr lang="en-US"/>
          </a:p>
        </p:txBody>
      </p:sp>
      <p:sp>
        <p:nvSpPr>
          <p:cNvPr id="2051" name="Rectangle 3"/>
          <p:cNvSpPr>
            <a:spLocks noGrp="1" noChangeArrowheads="1"/>
          </p:cNvSpPr>
          <p:nvPr>
            <p:ph type="dt" idx="1"/>
          </p:nvPr>
        </p:nvSpPr>
        <p:spPr bwMode="auto">
          <a:xfrm>
            <a:off x="3885082" y="0"/>
            <a:ext cx="2972918" cy="465134"/>
          </a:xfrm>
          <a:prstGeom prst="rect">
            <a:avLst/>
          </a:prstGeom>
          <a:noFill/>
          <a:ln>
            <a:noFill/>
          </a:ln>
          <a:effectLst/>
          <a:extLst/>
        </p:spPr>
        <p:txBody>
          <a:bodyPr vert="horz" wrap="square" lIns="92251" tIns="46126" rIns="92251" bIns="46126" numCol="1" anchor="t" anchorCtr="0" compatLnSpc="1">
            <a:prstTxWarp prst="textNoShape">
              <a:avLst/>
            </a:prstTxWarp>
          </a:bodyPr>
          <a:lstStyle>
            <a:lvl1pPr defTabSz="922875">
              <a:defRPr sz="1200">
                <a:latin typeface="Times New Roman" charset="0"/>
                <a:ea typeface="ＭＳ Ｐゴシック"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6488" y="696913"/>
            <a:ext cx="4643437"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13689" y="4416417"/>
            <a:ext cx="5030624" cy="4183067"/>
          </a:xfrm>
          <a:prstGeom prst="rect">
            <a:avLst/>
          </a:prstGeom>
          <a:noFill/>
          <a:ln>
            <a:noFill/>
          </a:ln>
          <a:effectLst/>
          <a:extLst/>
        </p:spPr>
        <p:txBody>
          <a:bodyPr vert="horz" wrap="square" lIns="92251" tIns="46126" rIns="92251" bIns="461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31268"/>
            <a:ext cx="2972919" cy="465133"/>
          </a:xfrm>
          <a:prstGeom prst="rect">
            <a:avLst/>
          </a:prstGeom>
          <a:noFill/>
          <a:ln>
            <a:noFill/>
          </a:ln>
          <a:effectLst/>
          <a:extLst/>
        </p:spPr>
        <p:txBody>
          <a:bodyPr vert="horz" wrap="square" lIns="92251" tIns="46126" rIns="92251" bIns="46126" numCol="1" anchor="b" anchorCtr="0" compatLnSpc="1">
            <a:prstTxWarp prst="textNoShape">
              <a:avLst/>
            </a:prstTxWarp>
          </a:bodyPr>
          <a:lstStyle>
            <a:lvl1pPr algn="l" defTabSz="922875">
              <a:defRPr sz="1200">
                <a:latin typeface="Times New Roman" charset="0"/>
                <a:ea typeface="ＭＳ Ｐゴシック"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5082" y="8831268"/>
            <a:ext cx="2972918" cy="465133"/>
          </a:xfrm>
          <a:prstGeom prst="rect">
            <a:avLst/>
          </a:prstGeom>
          <a:noFill/>
          <a:ln>
            <a:noFill/>
          </a:ln>
          <a:effectLst/>
          <a:extLst/>
        </p:spPr>
        <p:txBody>
          <a:bodyPr vert="horz" wrap="square" lIns="92251" tIns="46126" rIns="92251" bIns="46126" numCol="1" anchor="b" anchorCtr="0" compatLnSpc="1">
            <a:prstTxWarp prst="textNoShape">
              <a:avLst/>
            </a:prstTxWarp>
          </a:bodyPr>
          <a:lstStyle>
            <a:lvl1pPr defTabSz="922875">
              <a:defRPr sz="1200">
                <a:latin typeface="Times New Roman" charset="0"/>
              </a:defRPr>
            </a:lvl1pPr>
          </a:lstStyle>
          <a:p>
            <a:fld id="{00745500-F723-5D4E-9F06-ED8F799717E7}" type="slidenum">
              <a:rPr lang="en-US"/>
              <a:pPr/>
              <a:t>‹#›</a:t>
            </a:fld>
            <a:endParaRPr lang="en-US"/>
          </a:p>
        </p:txBody>
      </p:sp>
    </p:spTree>
    <p:extLst>
      <p:ext uri="{BB962C8B-B14F-4D97-AF65-F5344CB8AC3E}">
        <p14:creationId xmlns:p14="http://schemas.microsoft.com/office/powerpoint/2010/main" val="4207828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rants.nih.gov/grants/guide/notice-files/NOT-OD-16-148.html" TargetMode="External"/><Relationship Id="rId4" Type="http://schemas.openxmlformats.org/officeDocument/2006/relationships/hyperlink" Target="https://gcplearningcenter.niaid.nih.gov/Pages/default.aspx" TargetMode="External"/><Relationship Id="rId5" Type="http://schemas.openxmlformats.org/officeDocument/2006/relationships/hyperlink" Target="https://gcp.nihtraining.com/about" TargetMode="External"/><Relationship Id="rId6" Type="http://schemas.openxmlformats.org/officeDocument/2006/relationships/hyperlink" Target="https://obssr.od.nih.gov/training/web-based-learning/good-clinical-practice-for-social-and-behavioral-research-elearning-course/"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 Id="rId3" Type="http://schemas.openxmlformats.org/officeDocument/2006/relationships/hyperlink" Target="http://www.nimh.nih.gov/about/advisory-boards-and-groups/namhc/namhc-concept-clearances.shtml"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a:ln/>
        </p:spPr>
      </p:sp>
      <p:sp>
        <p:nvSpPr>
          <p:cNvPr id="2283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ea typeface="MS PGothic" charset="-128"/>
            </a:endParaRPr>
          </a:p>
        </p:txBody>
      </p:sp>
      <p:sp>
        <p:nvSpPr>
          <p:cNvPr id="2283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defRPr sz="2300">
                <a:solidFill>
                  <a:schemeClr val="tx1"/>
                </a:solidFill>
                <a:latin typeface="Arial" charset="0"/>
                <a:ea typeface="MS PGothic" charset="-128"/>
              </a:defRPr>
            </a:lvl1pPr>
            <a:lvl2pPr marL="724673" indent="-278721" defTabSz="922875">
              <a:defRPr sz="2300">
                <a:solidFill>
                  <a:schemeClr val="tx1"/>
                </a:solidFill>
                <a:latin typeface="Arial" charset="0"/>
                <a:ea typeface="MS PGothic" charset="-128"/>
              </a:defRPr>
            </a:lvl2pPr>
            <a:lvl3pPr marL="1114882" indent="-222976" defTabSz="922875">
              <a:defRPr sz="2300">
                <a:solidFill>
                  <a:schemeClr val="tx1"/>
                </a:solidFill>
                <a:latin typeface="Arial" charset="0"/>
                <a:ea typeface="MS PGothic" charset="-128"/>
              </a:defRPr>
            </a:lvl3pPr>
            <a:lvl4pPr marL="1560835" indent="-222976" defTabSz="922875">
              <a:defRPr sz="2300">
                <a:solidFill>
                  <a:schemeClr val="tx1"/>
                </a:solidFill>
                <a:latin typeface="Arial" charset="0"/>
                <a:ea typeface="MS PGothic" charset="-128"/>
              </a:defRPr>
            </a:lvl4pPr>
            <a:lvl5pPr marL="2006788" indent="-222976" defTabSz="922875">
              <a:defRPr sz="2300">
                <a:solidFill>
                  <a:schemeClr val="tx1"/>
                </a:solidFill>
                <a:latin typeface="Arial" charset="0"/>
                <a:ea typeface="MS PGothic" charset="-128"/>
              </a:defRPr>
            </a:lvl5pPr>
            <a:lvl6pPr marL="2452741" indent="-222976" defTabSz="922875" eaLnBrk="0" fontAlgn="base" hangingPunct="0">
              <a:spcBef>
                <a:spcPct val="0"/>
              </a:spcBef>
              <a:spcAft>
                <a:spcPct val="0"/>
              </a:spcAft>
              <a:defRPr sz="2300">
                <a:solidFill>
                  <a:schemeClr val="tx1"/>
                </a:solidFill>
                <a:latin typeface="Arial" charset="0"/>
                <a:ea typeface="MS PGothic" charset="-128"/>
              </a:defRPr>
            </a:lvl6pPr>
            <a:lvl7pPr marL="2898694" indent="-222976" defTabSz="922875" eaLnBrk="0" fontAlgn="base" hangingPunct="0">
              <a:spcBef>
                <a:spcPct val="0"/>
              </a:spcBef>
              <a:spcAft>
                <a:spcPct val="0"/>
              </a:spcAft>
              <a:defRPr sz="2300">
                <a:solidFill>
                  <a:schemeClr val="tx1"/>
                </a:solidFill>
                <a:latin typeface="Arial" charset="0"/>
                <a:ea typeface="MS PGothic" charset="-128"/>
              </a:defRPr>
            </a:lvl7pPr>
            <a:lvl8pPr marL="3344647" indent="-222976" defTabSz="922875" eaLnBrk="0" fontAlgn="base" hangingPunct="0">
              <a:spcBef>
                <a:spcPct val="0"/>
              </a:spcBef>
              <a:spcAft>
                <a:spcPct val="0"/>
              </a:spcAft>
              <a:defRPr sz="2300">
                <a:solidFill>
                  <a:schemeClr val="tx1"/>
                </a:solidFill>
                <a:latin typeface="Arial" charset="0"/>
                <a:ea typeface="MS PGothic" charset="-128"/>
              </a:defRPr>
            </a:lvl8pPr>
            <a:lvl9pPr marL="3790599" indent="-222976" defTabSz="922875" eaLnBrk="0" fontAlgn="base" hangingPunct="0">
              <a:spcBef>
                <a:spcPct val="0"/>
              </a:spcBef>
              <a:spcAft>
                <a:spcPct val="0"/>
              </a:spcAft>
              <a:defRPr sz="2300">
                <a:solidFill>
                  <a:schemeClr val="tx1"/>
                </a:solidFill>
                <a:latin typeface="Arial" charset="0"/>
                <a:ea typeface="MS PGothic" charset="-128"/>
              </a:defRPr>
            </a:lvl9pPr>
          </a:lstStyle>
          <a:p>
            <a:fld id="{A0F39A7B-35BE-194E-BAF1-89BC7453DE05}" type="slidenum">
              <a:rPr lang="en-US" altLang="en-US" sz="1200">
                <a:latin typeface="Times New Roman" charset="0"/>
              </a:rPr>
              <a:pPr/>
              <a:t>1</a:t>
            </a:fld>
            <a:endParaRPr lang="en-US" altLang="en-US" sz="1200">
              <a:latin typeface="Times New Roman" charset="0"/>
            </a:endParaRPr>
          </a:p>
        </p:txBody>
      </p:sp>
    </p:spTree>
    <p:extLst>
      <p:ext uri="{BB962C8B-B14F-4D97-AF65-F5344CB8AC3E}">
        <p14:creationId xmlns:p14="http://schemas.microsoft.com/office/powerpoint/2010/main" val="694094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11</a:t>
            </a:fld>
            <a:endParaRPr lang="en-US"/>
          </a:p>
        </p:txBody>
      </p:sp>
    </p:spTree>
    <p:extLst>
      <p:ext uri="{BB962C8B-B14F-4D97-AF65-F5344CB8AC3E}">
        <p14:creationId xmlns:p14="http://schemas.microsoft.com/office/powerpoint/2010/main" val="65775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15</a:t>
            </a:fld>
            <a:endParaRPr lang="en-US"/>
          </a:p>
        </p:txBody>
      </p:sp>
    </p:spTree>
    <p:extLst>
      <p:ext uri="{BB962C8B-B14F-4D97-AF65-F5344CB8AC3E}">
        <p14:creationId xmlns:p14="http://schemas.microsoft.com/office/powerpoint/2010/main" val="137231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policy</a:t>
            </a:r>
            <a:r>
              <a:rPr lang="en-US" baseline="0" dirty="0"/>
              <a:t> notice for table that provides dates for reviewers eligible for continuous submission, late applications, etc. </a:t>
            </a:r>
            <a:endParaRPr lang="en-US" dirty="0"/>
          </a:p>
        </p:txBody>
      </p:sp>
      <p:sp>
        <p:nvSpPr>
          <p:cNvPr id="4" name="Slide Number Placeholder 3"/>
          <p:cNvSpPr>
            <a:spLocks noGrp="1"/>
          </p:cNvSpPr>
          <p:nvPr>
            <p:ph type="sldNum" sz="quarter" idx="10"/>
          </p:nvPr>
        </p:nvSpPr>
        <p:spPr/>
        <p:txBody>
          <a:bodyPr/>
          <a:lstStyle/>
          <a:p>
            <a:fld id="{F9F5C72C-6E71-4E31-B55D-1C3219AF657B}" type="slidenum">
              <a:rPr lang="en-US" smtClean="0"/>
              <a:t>17</a:t>
            </a:fld>
            <a:endParaRPr lang="en-US"/>
          </a:p>
        </p:txBody>
      </p:sp>
    </p:spTree>
    <p:extLst>
      <p:ext uri="{BB962C8B-B14F-4D97-AF65-F5344CB8AC3E}">
        <p14:creationId xmlns:p14="http://schemas.microsoft.com/office/powerpoint/2010/main" val="2688409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a:extLst>
              <a:ext uri="{FF2B5EF4-FFF2-40B4-BE49-F238E27FC236}">
                <a16:creationId xmlns:a16="http://schemas.microsoft.com/office/drawing/2014/main" xmlns="" id="{9D454D46-1890-45D0-8FB3-B69B056FEE0E}"/>
              </a:ext>
            </a:extLst>
          </p:cNvPr>
          <p:cNvSpPr>
            <a:spLocks noGrp="1" noRot="1" noChangeAspect="1" noTextEdit="1"/>
          </p:cNvSpPr>
          <p:nvPr>
            <p:ph type="sldImg"/>
          </p:nvPr>
        </p:nvSpPr>
        <p:spPr>
          <a:ln/>
        </p:spPr>
      </p:sp>
      <p:sp>
        <p:nvSpPr>
          <p:cNvPr id="442371" name="Notes Placeholder 2">
            <a:extLst>
              <a:ext uri="{FF2B5EF4-FFF2-40B4-BE49-F238E27FC236}">
                <a16:creationId xmlns:a16="http://schemas.microsoft.com/office/drawing/2014/main" xmlns="" id="{E02AB531-14DB-484B-9C21-5536EA8A9E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42372" name="Slide Number Placeholder 3">
            <a:extLst>
              <a:ext uri="{FF2B5EF4-FFF2-40B4-BE49-F238E27FC236}">
                <a16:creationId xmlns:a16="http://schemas.microsoft.com/office/drawing/2014/main" xmlns="" id="{75759BF0-4A6D-460A-97E9-556B0EA6F8A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24673" indent="-278721"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14882" indent="-222976"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560835" indent="-222976"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06788" indent="-222976"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452741" indent="-222976"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98694" indent="-222976"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44647" indent="-222976"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90599" indent="-222976"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pPr>
            <a:fld id="{B8D41CA2-6015-4BAD-895F-6BA4D8F88A81}" type="slidenum">
              <a:rPr lang="en-US" altLang="en-US">
                <a:solidFill>
                  <a:srgbClr val="000000"/>
                </a:solidFill>
                <a:cs typeface="+mn-cs"/>
              </a:rPr>
              <a:pPr algn="r" eaLnBrk="1" hangingPunct="1">
                <a:spcBef>
                  <a:spcPct val="0"/>
                </a:spcBef>
              </a:pPr>
              <a:t>18</a:t>
            </a:fld>
            <a:endParaRPr lang="en-US" altLang="en-US">
              <a:solidFill>
                <a:srgbClr val="000000"/>
              </a:solidFill>
              <a:cs typeface="+mn-cs"/>
            </a:endParaRPr>
          </a:p>
        </p:txBody>
      </p:sp>
    </p:spTree>
    <p:extLst>
      <p:ext uri="{BB962C8B-B14F-4D97-AF65-F5344CB8AC3E}">
        <p14:creationId xmlns:p14="http://schemas.microsoft.com/office/powerpoint/2010/main" val="283932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8721" indent="-278721">
              <a:buFontTx/>
              <a:buChar char="•"/>
            </a:pPr>
            <a:r>
              <a:rPr lang="en-US" altLang="en-US" sz="1400">
                <a:ea typeface="ＭＳ Ｐゴシック" charset="-128"/>
              </a:rPr>
              <a:t>Changes were made to all clinical trials FOAs in an effort to clarify NIMH’s interest in an </a:t>
            </a:r>
            <a:r>
              <a:rPr lang="en-US" altLang="en-US" sz="1400" b="1">
                <a:ea typeface="ＭＳ Ｐゴシック" charset="-128"/>
              </a:rPr>
              <a:t>experimental therapeutics approach </a:t>
            </a:r>
            <a:r>
              <a:rPr lang="en-US" altLang="en-US" sz="1400">
                <a:ea typeface="ＭＳ Ｐゴシック" charset="-128"/>
              </a:rPr>
              <a:t>to the development and testing of interventions across all modalities. </a:t>
            </a:r>
          </a:p>
          <a:p>
            <a:pPr marL="278721" indent="-278721">
              <a:buFontTx/>
              <a:buChar char="•"/>
            </a:pPr>
            <a:endParaRPr lang="en-US" altLang="en-US" sz="1400">
              <a:ea typeface="ＭＳ Ｐゴシック" charset="-128"/>
            </a:endParaRPr>
          </a:p>
          <a:p>
            <a:pPr marL="278721" indent="-278721">
              <a:buFontTx/>
              <a:buChar char="•"/>
            </a:pPr>
            <a:r>
              <a:rPr lang="en-US" altLang="en-US" sz="1400">
                <a:ea typeface="ＭＳ Ｐゴシック" charset="-128"/>
              </a:rPr>
              <a:t>One major change is that there are now </a:t>
            </a:r>
            <a:r>
              <a:rPr lang="en-US" altLang="en-US" sz="1400" b="1">
                <a:ea typeface="ＭＳ Ｐゴシック" charset="-128"/>
              </a:rPr>
              <a:t>two separate “early stage” FOAs </a:t>
            </a:r>
            <a:r>
              <a:rPr lang="en-US" altLang="en-US" sz="1400">
                <a:ea typeface="ＭＳ Ｐゴシック" charset="-128"/>
              </a:rPr>
              <a:t>for the development of: </a:t>
            </a:r>
          </a:p>
          <a:p>
            <a:pPr marL="664284" lvl="1" indent="-218332">
              <a:buFontTx/>
              <a:buChar char="•"/>
            </a:pPr>
            <a:r>
              <a:rPr lang="en-US" altLang="en-US" sz="1400">
                <a:ea typeface="ＭＳ Ｐゴシック" charset="-128"/>
              </a:rPr>
              <a:t>psychosocial interventions, and</a:t>
            </a:r>
          </a:p>
          <a:p>
            <a:pPr marL="664284" lvl="1" indent="-218332">
              <a:buFontTx/>
              <a:buChar char="•"/>
            </a:pPr>
            <a:r>
              <a:rPr lang="en-US" altLang="en-US" sz="1400">
                <a:ea typeface="ＭＳ Ｐゴシック" charset="-128"/>
              </a:rPr>
              <a:t>drugs or direct brain modulation/stimulation devices. </a:t>
            </a:r>
          </a:p>
          <a:p>
            <a:pPr marL="278721" indent="-278721">
              <a:buFontTx/>
              <a:buChar char="•"/>
            </a:pPr>
            <a:endParaRPr lang="en-US" altLang="en-US" sz="1400">
              <a:ea typeface="ＭＳ Ｐゴシック" charset="-128"/>
            </a:endParaRPr>
          </a:p>
          <a:p>
            <a:pPr marL="278721" indent="-278721">
              <a:buFontTx/>
              <a:buChar char="•"/>
            </a:pPr>
            <a:endParaRPr lang="en-US" altLang="en-US" sz="1400">
              <a:ea typeface="ＭＳ Ｐゴシック" charset="-128"/>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90">
              <a:defRPr sz="2300">
                <a:solidFill>
                  <a:schemeClr val="tx1"/>
                </a:solidFill>
                <a:latin typeface="Arial" charset="0"/>
                <a:ea typeface="ＭＳ Ｐゴシック" charset="-128"/>
              </a:defRPr>
            </a:lvl1pPr>
            <a:lvl2pPr marL="712286" indent="-274076" defTabSz="907390">
              <a:defRPr sz="2300">
                <a:solidFill>
                  <a:schemeClr val="tx1"/>
                </a:solidFill>
                <a:latin typeface="Arial" charset="0"/>
                <a:ea typeface="ＭＳ Ｐゴシック" charset="-128"/>
              </a:defRPr>
            </a:lvl2pPr>
            <a:lvl3pPr marL="1096301" indent="-218332" defTabSz="907390">
              <a:defRPr sz="2300">
                <a:solidFill>
                  <a:schemeClr val="tx1"/>
                </a:solidFill>
                <a:latin typeface="Arial" charset="0"/>
                <a:ea typeface="ＭＳ Ｐゴシック" charset="-128"/>
              </a:defRPr>
            </a:lvl3pPr>
            <a:lvl4pPr marL="1536060" indent="-218332" defTabSz="907390">
              <a:defRPr sz="2300">
                <a:solidFill>
                  <a:schemeClr val="tx1"/>
                </a:solidFill>
                <a:latin typeface="Arial" charset="0"/>
                <a:ea typeface="ＭＳ Ｐゴシック" charset="-128"/>
              </a:defRPr>
            </a:lvl4pPr>
            <a:lvl5pPr marL="1975819" indent="-218332" defTabSz="907390">
              <a:defRPr sz="2300">
                <a:solidFill>
                  <a:schemeClr val="tx1"/>
                </a:solidFill>
                <a:latin typeface="Arial" charset="0"/>
                <a:ea typeface="ＭＳ Ｐゴシック" charset="-128"/>
              </a:defRPr>
            </a:lvl5pPr>
            <a:lvl6pPr marL="2421772" indent="-218332" defTabSz="907390" eaLnBrk="0" fontAlgn="base" hangingPunct="0">
              <a:spcBef>
                <a:spcPct val="0"/>
              </a:spcBef>
              <a:spcAft>
                <a:spcPct val="0"/>
              </a:spcAft>
              <a:defRPr sz="2300">
                <a:solidFill>
                  <a:schemeClr val="tx1"/>
                </a:solidFill>
                <a:latin typeface="Arial" charset="0"/>
                <a:ea typeface="ＭＳ Ｐゴシック" charset="-128"/>
              </a:defRPr>
            </a:lvl6pPr>
            <a:lvl7pPr marL="2867725" indent="-218332" defTabSz="907390" eaLnBrk="0" fontAlgn="base" hangingPunct="0">
              <a:spcBef>
                <a:spcPct val="0"/>
              </a:spcBef>
              <a:spcAft>
                <a:spcPct val="0"/>
              </a:spcAft>
              <a:defRPr sz="2300">
                <a:solidFill>
                  <a:schemeClr val="tx1"/>
                </a:solidFill>
                <a:latin typeface="Arial" charset="0"/>
                <a:ea typeface="ＭＳ Ｐゴシック" charset="-128"/>
              </a:defRPr>
            </a:lvl7pPr>
            <a:lvl8pPr marL="3313678" indent="-218332" defTabSz="907390" eaLnBrk="0" fontAlgn="base" hangingPunct="0">
              <a:spcBef>
                <a:spcPct val="0"/>
              </a:spcBef>
              <a:spcAft>
                <a:spcPct val="0"/>
              </a:spcAft>
              <a:defRPr sz="2300">
                <a:solidFill>
                  <a:schemeClr val="tx1"/>
                </a:solidFill>
                <a:latin typeface="Arial" charset="0"/>
                <a:ea typeface="ＭＳ Ｐゴシック" charset="-128"/>
              </a:defRPr>
            </a:lvl8pPr>
            <a:lvl9pPr marL="3759631" indent="-218332" defTabSz="907390" eaLnBrk="0" fontAlgn="base" hangingPunct="0">
              <a:spcBef>
                <a:spcPct val="0"/>
              </a:spcBef>
              <a:spcAft>
                <a:spcPct val="0"/>
              </a:spcAft>
              <a:defRPr sz="2300">
                <a:solidFill>
                  <a:schemeClr val="tx1"/>
                </a:solidFill>
                <a:latin typeface="Arial" charset="0"/>
                <a:ea typeface="ＭＳ Ｐゴシック" charset="-128"/>
              </a:defRPr>
            </a:lvl9pPr>
          </a:lstStyle>
          <a:p>
            <a:fld id="{5A36249B-DFD1-7744-9691-62BA137A4549}" type="slidenum">
              <a:rPr lang="en-US" altLang="en-US" sz="1200">
                <a:solidFill>
                  <a:srgbClr val="000000"/>
                </a:solidFill>
                <a:latin typeface="Times New Roman" charset="0"/>
              </a:rPr>
              <a:pPr/>
              <a:t>19</a:t>
            </a:fld>
            <a:endParaRPr lang="en-US" altLang="en-US" sz="1200">
              <a:solidFill>
                <a:srgbClr val="000000"/>
              </a:solidFill>
              <a:latin typeface="Times New Roman" charset="0"/>
            </a:endParaRPr>
          </a:p>
        </p:txBody>
      </p:sp>
    </p:spTree>
    <p:extLst>
      <p:ext uri="{BB962C8B-B14F-4D97-AF65-F5344CB8AC3E}">
        <p14:creationId xmlns:p14="http://schemas.microsoft.com/office/powerpoint/2010/main" val="1812053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noTextEdit="1"/>
          </p:cNvSpPr>
          <p:nvPr>
            <p:ph type="sldImg"/>
          </p:nvPr>
        </p:nvSpPr>
        <p:spPr>
          <a:ln/>
        </p:spPr>
      </p:sp>
      <p:sp>
        <p:nvSpPr>
          <p:cNvPr id="2979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ea typeface="MS PGothic" charset="-128"/>
            </a:endParaRPr>
          </a:p>
        </p:txBody>
      </p:sp>
      <p:sp>
        <p:nvSpPr>
          <p:cNvPr id="297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defRPr sz="2300">
                <a:solidFill>
                  <a:schemeClr val="tx1"/>
                </a:solidFill>
                <a:latin typeface="Arial" charset="0"/>
                <a:ea typeface="MS PGothic" charset="-128"/>
              </a:defRPr>
            </a:lvl1pPr>
            <a:lvl2pPr marL="724673" indent="-278721" defTabSz="922875">
              <a:defRPr sz="2300">
                <a:solidFill>
                  <a:schemeClr val="tx1"/>
                </a:solidFill>
                <a:latin typeface="Arial" charset="0"/>
                <a:ea typeface="MS PGothic" charset="-128"/>
              </a:defRPr>
            </a:lvl2pPr>
            <a:lvl3pPr marL="1114882" indent="-222976" defTabSz="922875">
              <a:defRPr sz="2300">
                <a:solidFill>
                  <a:schemeClr val="tx1"/>
                </a:solidFill>
                <a:latin typeface="Arial" charset="0"/>
                <a:ea typeface="MS PGothic" charset="-128"/>
              </a:defRPr>
            </a:lvl3pPr>
            <a:lvl4pPr marL="1560835" indent="-222976" defTabSz="922875">
              <a:defRPr sz="2300">
                <a:solidFill>
                  <a:schemeClr val="tx1"/>
                </a:solidFill>
                <a:latin typeface="Arial" charset="0"/>
                <a:ea typeface="MS PGothic" charset="-128"/>
              </a:defRPr>
            </a:lvl4pPr>
            <a:lvl5pPr marL="2006788" indent="-222976" defTabSz="922875">
              <a:defRPr sz="2300">
                <a:solidFill>
                  <a:schemeClr val="tx1"/>
                </a:solidFill>
                <a:latin typeface="Arial" charset="0"/>
                <a:ea typeface="MS PGothic" charset="-128"/>
              </a:defRPr>
            </a:lvl5pPr>
            <a:lvl6pPr marL="2452741" indent="-222976" defTabSz="922875" eaLnBrk="0" fontAlgn="base" hangingPunct="0">
              <a:spcBef>
                <a:spcPct val="0"/>
              </a:spcBef>
              <a:spcAft>
                <a:spcPct val="0"/>
              </a:spcAft>
              <a:defRPr sz="2300">
                <a:solidFill>
                  <a:schemeClr val="tx1"/>
                </a:solidFill>
                <a:latin typeface="Arial" charset="0"/>
                <a:ea typeface="MS PGothic" charset="-128"/>
              </a:defRPr>
            </a:lvl6pPr>
            <a:lvl7pPr marL="2898694" indent="-222976" defTabSz="922875" eaLnBrk="0" fontAlgn="base" hangingPunct="0">
              <a:spcBef>
                <a:spcPct val="0"/>
              </a:spcBef>
              <a:spcAft>
                <a:spcPct val="0"/>
              </a:spcAft>
              <a:defRPr sz="2300">
                <a:solidFill>
                  <a:schemeClr val="tx1"/>
                </a:solidFill>
                <a:latin typeface="Arial" charset="0"/>
                <a:ea typeface="MS PGothic" charset="-128"/>
              </a:defRPr>
            </a:lvl7pPr>
            <a:lvl8pPr marL="3344647" indent="-222976" defTabSz="922875" eaLnBrk="0" fontAlgn="base" hangingPunct="0">
              <a:spcBef>
                <a:spcPct val="0"/>
              </a:spcBef>
              <a:spcAft>
                <a:spcPct val="0"/>
              </a:spcAft>
              <a:defRPr sz="2300">
                <a:solidFill>
                  <a:schemeClr val="tx1"/>
                </a:solidFill>
                <a:latin typeface="Arial" charset="0"/>
                <a:ea typeface="MS PGothic" charset="-128"/>
              </a:defRPr>
            </a:lvl8pPr>
            <a:lvl9pPr marL="3790599" indent="-222976" defTabSz="922875" eaLnBrk="0" fontAlgn="base" hangingPunct="0">
              <a:spcBef>
                <a:spcPct val="0"/>
              </a:spcBef>
              <a:spcAft>
                <a:spcPct val="0"/>
              </a:spcAft>
              <a:defRPr sz="2300">
                <a:solidFill>
                  <a:schemeClr val="tx1"/>
                </a:solidFill>
                <a:latin typeface="Arial" charset="0"/>
                <a:ea typeface="MS PGothic" charset="-128"/>
              </a:defRPr>
            </a:lvl9pPr>
          </a:lstStyle>
          <a:p>
            <a:fld id="{AA8F9B7B-7E72-CA41-BFA5-4623A8FEA6A5}" type="slidenum">
              <a:rPr lang="en-US" altLang="en-US" sz="1200">
                <a:latin typeface="Times New Roman" charset="0"/>
              </a:rPr>
              <a:pPr/>
              <a:t>20</a:t>
            </a:fld>
            <a:endParaRPr lang="en-US" altLang="en-US" sz="1200">
              <a:latin typeface="Times New Roman" charset="0"/>
            </a:endParaRPr>
          </a:p>
        </p:txBody>
      </p:sp>
    </p:spTree>
    <p:extLst>
      <p:ext uri="{BB962C8B-B14F-4D97-AF65-F5344CB8AC3E}">
        <p14:creationId xmlns:p14="http://schemas.microsoft.com/office/powerpoint/2010/main" val="970173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Image Placeholder 1"/>
          <p:cNvSpPr>
            <a:spLocks noGrp="1" noRot="1" noChangeAspect="1" noTextEdit="1"/>
          </p:cNvSpPr>
          <p:nvPr>
            <p:ph type="sldImg"/>
          </p:nvPr>
        </p:nvSpPr>
        <p:spPr>
          <a:ln/>
        </p:spPr>
      </p:sp>
      <p:sp>
        <p:nvSpPr>
          <p:cNvPr id="3205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dirty="0">
              <a:ea typeface="MS PGothic" charset="-128"/>
            </a:endParaRPr>
          </a:p>
        </p:txBody>
      </p:sp>
      <p:sp>
        <p:nvSpPr>
          <p:cNvPr id="3205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defRPr sz="2300">
                <a:solidFill>
                  <a:schemeClr val="tx1"/>
                </a:solidFill>
                <a:latin typeface="Arial" charset="0"/>
                <a:ea typeface="MS PGothic" charset="-128"/>
              </a:defRPr>
            </a:lvl1pPr>
            <a:lvl2pPr marL="724673" indent="-278721" defTabSz="922875">
              <a:defRPr sz="2300">
                <a:solidFill>
                  <a:schemeClr val="tx1"/>
                </a:solidFill>
                <a:latin typeface="Arial" charset="0"/>
                <a:ea typeface="MS PGothic" charset="-128"/>
              </a:defRPr>
            </a:lvl2pPr>
            <a:lvl3pPr marL="1114882" indent="-222976" defTabSz="922875">
              <a:defRPr sz="2300">
                <a:solidFill>
                  <a:schemeClr val="tx1"/>
                </a:solidFill>
                <a:latin typeface="Arial" charset="0"/>
                <a:ea typeface="MS PGothic" charset="-128"/>
              </a:defRPr>
            </a:lvl3pPr>
            <a:lvl4pPr marL="1560835" indent="-222976" defTabSz="922875">
              <a:defRPr sz="2300">
                <a:solidFill>
                  <a:schemeClr val="tx1"/>
                </a:solidFill>
                <a:latin typeface="Arial" charset="0"/>
                <a:ea typeface="MS PGothic" charset="-128"/>
              </a:defRPr>
            </a:lvl4pPr>
            <a:lvl5pPr marL="2006788" indent="-222976" defTabSz="922875">
              <a:defRPr sz="2300">
                <a:solidFill>
                  <a:schemeClr val="tx1"/>
                </a:solidFill>
                <a:latin typeface="Arial" charset="0"/>
                <a:ea typeface="MS PGothic" charset="-128"/>
              </a:defRPr>
            </a:lvl5pPr>
            <a:lvl6pPr marL="2452741" indent="-222976" defTabSz="922875" eaLnBrk="0" fontAlgn="base" hangingPunct="0">
              <a:spcBef>
                <a:spcPct val="0"/>
              </a:spcBef>
              <a:spcAft>
                <a:spcPct val="0"/>
              </a:spcAft>
              <a:defRPr sz="2300">
                <a:solidFill>
                  <a:schemeClr val="tx1"/>
                </a:solidFill>
                <a:latin typeface="Arial" charset="0"/>
                <a:ea typeface="MS PGothic" charset="-128"/>
              </a:defRPr>
            </a:lvl6pPr>
            <a:lvl7pPr marL="2898694" indent="-222976" defTabSz="922875" eaLnBrk="0" fontAlgn="base" hangingPunct="0">
              <a:spcBef>
                <a:spcPct val="0"/>
              </a:spcBef>
              <a:spcAft>
                <a:spcPct val="0"/>
              </a:spcAft>
              <a:defRPr sz="2300">
                <a:solidFill>
                  <a:schemeClr val="tx1"/>
                </a:solidFill>
                <a:latin typeface="Arial" charset="0"/>
                <a:ea typeface="MS PGothic" charset="-128"/>
              </a:defRPr>
            </a:lvl7pPr>
            <a:lvl8pPr marL="3344647" indent="-222976" defTabSz="922875" eaLnBrk="0" fontAlgn="base" hangingPunct="0">
              <a:spcBef>
                <a:spcPct val="0"/>
              </a:spcBef>
              <a:spcAft>
                <a:spcPct val="0"/>
              </a:spcAft>
              <a:defRPr sz="2300">
                <a:solidFill>
                  <a:schemeClr val="tx1"/>
                </a:solidFill>
                <a:latin typeface="Arial" charset="0"/>
                <a:ea typeface="MS PGothic" charset="-128"/>
              </a:defRPr>
            </a:lvl8pPr>
            <a:lvl9pPr marL="3790599" indent="-222976" defTabSz="922875" eaLnBrk="0" fontAlgn="base" hangingPunct="0">
              <a:spcBef>
                <a:spcPct val="0"/>
              </a:spcBef>
              <a:spcAft>
                <a:spcPct val="0"/>
              </a:spcAft>
              <a:defRPr sz="2300">
                <a:solidFill>
                  <a:schemeClr val="tx1"/>
                </a:solidFill>
                <a:latin typeface="Arial" charset="0"/>
                <a:ea typeface="MS PGothic" charset="-128"/>
              </a:defRPr>
            </a:lvl9pPr>
          </a:lstStyle>
          <a:p>
            <a:fld id="{121594D4-6A4B-3946-BDB7-CFAED48178FD}" type="slidenum">
              <a:rPr lang="en-US" altLang="en-US" sz="1200">
                <a:latin typeface="Times New Roman" charset="0"/>
              </a:rPr>
              <a:pPr/>
              <a:t>21</a:t>
            </a:fld>
            <a:endParaRPr lang="en-US" altLang="en-US" sz="1200">
              <a:latin typeface="Times New Roman" charset="0"/>
            </a:endParaRPr>
          </a:p>
        </p:txBody>
      </p:sp>
    </p:spTree>
    <p:extLst>
      <p:ext uri="{BB962C8B-B14F-4D97-AF65-F5344CB8AC3E}">
        <p14:creationId xmlns:p14="http://schemas.microsoft.com/office/powerpoint/2010/main" val="830947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noTextEdit="1"/>
          </p:cNvSpPr>
          <p:nvPr>
            <p:ph type="sldImg"/>
          </p:nvPr>
        </p:nvSpPr>
        <p:spPr>
          <a:ln/>
        </p:spPr>
      </p:sp>
      <p:sp>
        <p:nvSpPr>
          <p:cNvPr id="2979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ea typeface="MS PGothic" charset="-128"/>
            </a:endParaRPr>
          </a:p>
        </p:txBody>
      </p:sp>
      <p:sp>
        <p:nvSpPr>
          <p:cNvPr id="297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defRPr sz="2300">
                <a:solidFill>
                  <a:schemeClr val="tx1"/>
                </a:solidFill>
                <a:latin typeface="Arial" charset="0"/>
                <a:ea typeface="MS PGothic" charset="-128"/>
              </a:defRPr>
            </a:lvl1pPr>
            <a:lvl2pPr marL="724673" indent="-278721" defTabSz="922875">
              <a:defRPr sz="2300">
                <a:solidFill>
                  <a:schemeClr val="tx1"/>
                </a:solidFill>
                <a:latin typeface="Arial" charset="0"/>
                <a:ea typeface="MS PGothic" charset="-128"/>
              </a:defRPr>
            </a:lvl2pPr>
            <a:lvl3pPr marL="1114882" indent="-222976" defTabSz="922875">
              <a:defRPr sz="2300">
                <a:solidFill>
                  <a:schemeClr val="tx1"/>
                </a:solidFill>
                <a:latin typeface="Arial" charset="0"/>
                <a:ea typeface="MS PGothic" charset="-128"/>
              </a:defRPr>
            </a:lvl3pPr>
            <a:lvl4pPr marL="1560835" indent="-222976" defTabSz="922875">
              <a:defRPr sz="2300">
                <a:solidFill>
                  <a:schemeClr val="tx1"/>
                </a:solidFill>
                <a:latin typeface="Arial" charset="0"/>
                <a:ea typeface="MS PGothic" charset="-128"/>
              </a:defRPr>
            </a:lvl4pPr>
            <a:lvl5pPr marL="2006788" indent="-222976" defTabSz="922875">
              <a:defRPr sz="2300">
                <a:solidFill>
                  <a:schemeClr val="tx1"/>
                </a:solidFill>
                <a:latin typeface="Arial" charset="0"/>
                <a:ea typeface="MS PGothic" charset="-128"/>
              </a:defRPr>
            </a:lvl5pPr>
            <a:lvl6pPr marL="2452741" indent="-222976" defTabSz="922875" eaLnBrk="0" fontAlgn="base" hangingPunct="0">
              <a:spcBef>
                <a:spcPct val="0"/>
              </a:spcBef>
              <a:spcAft>
                <a:spcPct val="0"/>
              </a:spcAft>
              <a:defRPr sz="2300">
                <a:solidFill>
                  <a:schemeClr val="tx1"/>
                </a:solidFill>
                <a:latin typeface="Arial" charset="0"/>
                <a:ea typeface="MS PGothic" charset="-128"/>
              </a:defRPr>
            </a:lvl6pPr>
            <a:lvl7pPr marL="2898694" indent="-222976" defTabSz="922875" eaLnBrk="0" fontAlgn="base" hangingPunct="0">
              <a:spcBef>
                <a:spcPct val="0"/>
              </a:spcBef>
              <a:spcAft>
                <a:spcPct val="0"/>
              </a:spcAft>
              <a:defRPr sz="2300">
                <a:solidFill>
                  <a:schemeClr val="tx1"/>
                </a:solidFill>
                <a:latin typeface="Arial" charset="0"/>
                <a:ea typeface="MS PGothic" charset="-128"/>
              </a:defRPr>
            </a:lvl7pPr>
            <a:lvl8pPr marL="3344647" indent="-222976" defTabSz="922875" eaLnBrk="0" fontAlgn="base" hangingPunct="0">
              <a:spcBef>
                <a:spcPct val="0"/>
              </a:spcBef>
              <a:spcAft>
                <a:spcPct val="0"/>
              </a:spcAft>
              <a:defRPr sz="2300">
                <a:solidFill>
                  <a:schemeClr val="tx1"/>
                </a:solidFill>
                <a:latin typeface="Arial" charset="0"/>
                <a:ea typeface="MS PGothic" charset="-128"/>
              </a:defRPr>
            </a:lvl8pPr>
            <a:lvl9pPr marL="3790599" indent="-222976" defTabSz="922875" eaLnBrk="0" fontAlgn="base" hangingPunct="0">
              <a:spcBef>
                <a:spcPct val="0"/>
              </a:spcBef>
              <a:spcAft>
                <a:spcPct val="0"/>
              </a:spcAft>
              <a:defRPr sz="2300">
                <a:solidFill>
                  <a:schemeClr val="tx1"/>
                </a:solidFill>
                <a:latin typeface="Arial" charset="0"/>
                <a:ea typeface="MS PGothic" charset="-128"/>
              </a:defRPr>
            </a:lvl9pPr>
          </a:lstStyle>
          <a:p>
            <a:fld id="{AA8F9B7B-7E72-CA41-BFA5-4623A8FEA6A5}" type="slidenum">
              <a:rPr lang="en-US" altLang="en-US" sz="1200">
                <a:latin typeface="Times New Roman" charset="0"/>
              </a:rPr>
              <a:pPr/>
              <a:t>22</a:t>
            </a:fld>
            <a:endParaRPr lang="en-US" altLang="en-US" sz="1200">
              <a:latin typeface="Times New Roman" charset="0"/>
            </a:endParaRPr>
          </a:p>
        </p:txBody>
      </p:sp>
    </p:spTree>
    <p:extLst>
      <p:ext uri="{BB962C8B-B14F-4D97-AF65-F5344CB8AC3E}">
        <p14:creationId xmlns:p14="http://schemas.microsoft.com/office/powerpoint/2010/main" val="1029355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906" eaLnBrk="1" fontAlgn="auto" hangingPunct="1">
              <a:spcBef>
                <a:spcPts val="0"/>
              </a:spcBef>
              <a:spcAft>
                <a:spcPts val="0"/>
              </a:spcAft>
              <a:defRPr/>
            </a:pPr>
            <a:r>
              <a:rPr lang="en-US" dirty="0"/>
              <a:t>See table in guide notice NOT-OD-17-062 for</a:t>
            </a:r>
            <a:r>
              <a:rPr lang="en-US" baseline="0" dirty="0"/>
              <a:t> timing for continuous submitters, late applications, etc. .  More information on new form at https://grants.nih.gov/policy/clinical-trials/new-human-subject-clinical-trial-info-form.htm</a:t>
            </a:r>
          </a:p>
          <a:p>
            <a:pPr defTabSz="891906"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pPr defTabSz="445953" fontAlgn="auto">
              <a:spcBef>
                <a:spcPts val="0"/>
              </a:spcBef>
              <a:spcAft>
                <a:spcPts val="0"/>
              </a:spcAft>
              <a:defRPr/>
            </a:pPr>
            <a:fld id="{F9F5C72C-6E71-4E31-B55D-1C3219AF657B}" type="slidenum">
              <a:rPr lang="en-US">
                <a:solidFill>
                  <a:prstClr val="black"/>
                </a:solidFill>
                <a:latin typeface="Calibri" panose="020F0502020204030204"/>
                <a:ea typeface="+mn-ea"/>
                <a:cs typeface="+mn-cs"/>
              </a:rPr>
              <a:pPr defTabSz="445953" fontAlgn="auto">
                <a:spcBef>
                  <a:spcPts val="0"/>
                </a:spcBef>
                <a:spcAft>
                  <a:spcPts val="0"/>
                </a:spcAft>
                <a:defRPr/>
              </a:pPr>
              <a:t>24</a:t>
            </a:fld>
            <a:endParaRPr lang="en-US">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051286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mn-ea"/>
                <a:cs typeface="+mn-cs"/>
              </a:rPr>
              <a:t>The </a:t>
            </a:r>
            <a:r>
              <a:rPr lang="en-US" dirty="0">
                <a:latin typeface="+mn-lt"/>
                <a:ea typeface="+mn-ea"/>
                <a:cs typeface="+mn-cs"/>
                <a:hlinkClick r:id="rId3"/>
              </a:rPr>
              <a:t>NIH GCP policy</a:t>
            </a:r>
            <a:r>
              <a:rPr lang="en-US" dirty="0">
                <a:latin typeface="+mn-lt"/>
                <a:ea typeface="+mn-ea"/>
                <a:cs typeface="+mn-cs"/>
              </a:rPr>
              <a:t> does not specify that a particular GCP course or program be taken. The policy includes links to GCP training courses sponsored by </a:t>
            </a:r>
            <a:r>
              <a:rPr lang="en-US" dirty="0">
                <a:latin typeface="+mn-lt"/>
                <a:ea typeface="+mn-ea"/>
                <a:cs typeface="+mn-cs"/>
                <a:hlinkClick r:id="rId4"/>
              </a:rPr>
              <a:t>NIAID</a:t>
            </a:r>
            <a:r>
              <a:rPr lang="en-US" dirty="0">
                <a:latin typeface="+mn-lt"/>
                <a:ea typeface="+mn-ea"/>
                <a:cs typeface="+mn-cs"/>
              </a:rPr>
              <a:t> and </a:t>
            </a:r>
            <a:r>
              <a:rPr lang="en-US" dirty="0">
                <a:latin typeface="+mn-lt"/>
                <a:ea typeface="+mn-ea"/>
                <a:cs typeface="+mn-cs"/>
                <a:hlinkClick r:id="rId5"/>
              </a:rPr>
              <a:t>NIDA</a:t>
            </a:r>
            <a:r>
              <a:rPr lang="en-US" dirty="0">
                <a:latin typeface="+mn-lt"/>
                <a:ea typeface="+mn-ea"/>
                <a:cs typeface="+mn-cs"/>
              </a:rPr>
              <a:t>. In addition, NCATS has developed </a:t>
            </a:r>
            <a:r>
              <a:rPr lang="en-US" dirty="0">
                <a:latin typeface="+mn-lt"/>
                <a:ea typeface="+mn-ea"/>
                <a:cs typeface="+mn-cs"/>
                <a:hlinkClick r:id="rId6"/>
              </a:rPr>
              <a:t>a GCP training program geared to behavioral clinical trial investigators</a:t>
            </a:r>
            <a:r>
              <a:rPr lang="en-US" dirty="0">
                <a:latin typeface="+mn-lt"/>
                <a:ea typeface="+mn-ea"/>
                <a:cs typeface="+mn-cs"/>
              </a:rPr>
              <a:t>. These courses are free of charge. Other free courses as well as fee-based courses are available.</a:t>
            </a:r>
            <a:endParaRPr lang="en-US" dirty="0"/>
          </a:p>
        </p:txBody>
      </p:sp>
      <p:sp>
        <p:nvSpPr>
          <p:cNvPr id="4" name="Slide Number Placeholder 3"/>
          <p:cNvSpPr>
            <a:spLocks noGrp="1"/>
          </p:cNvSpPr>
          <p:nvPr>
            <p:ph type="sldNum" sz="quarter" idx="10"/>
          </p:nvPr>
        </p:nvSpPr>
        <p:spPr/>
        <p:txBody>
          <a:bodyPr/>
          <a:lstStyle/>
          <a:p>
            <a:pPr defTabSz="445953" fontAlgn="auto">
              <a:spcBef>
                <a:spcPts val="0"/>
              </a:spcBef>
              <a:spcAft>
                <a:spcPts val="0"/>
              </a:spcAft>
              <a:defRPr/>
            </a:pPr>
            <a:fld id="{F9F5C72C-6E71-4E31-B55D-1C3219AF657B}" type="slidenum">
              <a:rPr lang="en-US">
                <a:solidFill>
                  <a:prstClr val="black"/>
                </a:solidFill>
                <a:latin typeface="Calibri" panose="020F0502020204030204"/>
                <a:ea typeface="+mn-ea"/>
                <a:cs typeface="+mn-cs"/>
              </a:rPr>
              <a:pPr defTabSz="445953" fontAlgn="auto">
                <a:spcBef>
                  <a:spcPts val="0"/>
                </a:spcBef>
                <a:spcAft>
                  <a:spcPts val="0"/>
                </a:spcAft>
                <a:defRPr/>
              </a:pPr>
              <a:t>27</a:t>
            </a:fld>
            <a:endParaRPr lang="en-US">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61778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a:ln/>
        </p:spPr>
      </p:sp>
      <p:sp>
        <p:nvSpPr>
          <p:cNvPr id="2304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ea typeface="MS PGothic" charset="-128"/>
            </a:endParaRPr>
          </a:p>
        </p:txBody>
      </p:sp>
      <p:sp>
        <p:nvSpPr>
          <p:cNvPr id="2304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defRPr sz="2300">
                <a:solidFill>
                  <a:schemeClr val="tx1"/>
                </a:solidFill>
                <a:latin typeface="Arial" charset="0"/>
                <a:ea typeface="MS PGothic" charset="-128"/>
              </a:defRPr>
            </a:lvl1pPr>
            <a:lvl2pPr marL="724673" indent="-278721" defTabSz="922875">
              <a:defRPr sz="2300">
                <a:solidFill>
                  <a:schemeClr val="tx1"/>
                </a:solidFill>
                <a:latin typeface="Arial" charset="0"/>
                <a:ea typeface="MS PGothic" charset="-128"/>
              </a:defRPr>
            </a:lvl2pPr>
            <a:lvl3pPr marL="1114882" indent="-222976" defTabSz="922875">
              <a:defRPr sz="2300">
                <a:solidFill>
                  <a:schemeClr val="tx1"/>
                </a:solidFill>
                <a:latin typeface="Arial" charset="0"/>
                <a:ea typeface="MS PGothic" charset="-128"/>
              </a:defRPr>
            </a:lvl3pPr>
            <a:lvl4pPr marL="1560835" indent="-222976" defTabSz="922875">
              <a:defRPr sz="2300">
                <a:solidFill>
                  <a:schemeClr val="tx1"/>
                </a:solidFill>
                <a:latin typeface="Arial" charset="0"/>
                <a:ea typeface="MS PGothic" charset="-128"/>
              </a:defRPr>
            </a:lvl4pPr>
            <a:lvl5pPr marL="2006788" indent="-222976" defTabSz="922875">
              <a:defRPr sz="2300">
                <a:solidFill>
                  <a:schemeClr val="tx1"/>
                </a:solidFill>
                <a:latin typeface="Arial" charset="0"/>
                <a:ea typeface="MS PGothic" charset="-128"/>
              </a:defRPr>
            </a:lvl5pPr>
            <a:lvl6pPr marL="2452741" indent="-222976" defTabSz="922875" eaLnBrk="0" fontAlgn="base" hangingPunct="0">
              <a:spcBef>
                <a:spcPct val="0"/>
              </a:spcBef>
              <a:spcAft>
                <a:spcPct val="0"/>
              </a:spcAft>
              <a:defRPr sz="2300">
                <a:solidFill>
                  <a:schemeClr val="tx1"/>
                </a:solidFill>
                <a:latin typeface="Arial" charset="0"/>
                <a:ea typeface="MS PGothic" charset="-128"/>
              </a:defRPr>
            </a:lvl6pPr>
            <a:lvl7pPr marL="2898694" indent="-222976" defTabSz="922875" eaLnBrk="0" fontAlgn="base" hangingPunct="0">
              <a:spcBef>
                <a:spcPct val="0"/>
              </a:spcBef>
              <a:spcAft>
                <a:spcPct val="0"/>
              </a:spcAft>
              <a:defRPr sz="2300">
                <a:solidFill>
                  <a:schemeClr val="tx1"/>
                </a:solidFill>
                <a:latin typeface="Arial" charset="0"/>
                <a:ea typeface="MS PGothic" charset="-128"/>
              </a:defRPr>
            </a:lvl7pPr>
            <a:lvl8pPr marL="3344647" indent="-222976" defTabSz="922875" eaLnBrk="0" fontAlgn="base" hangingPunct="0">
              <a:spcBef>
                <a:spcPct val="0"/>
              </a:spcBef>
              <a:spcAft>
                <a:spcPct val="0"/>
              </a:spcAft>
              <a:defRPr sz="2300">
                <a:solidFill>
                  <a:schemeClr val="tx1"/>
                </a:solidFill>
                <a:latin typeface="Arial" charset="0"/>
                <a:ea typeface="MS PGothic" charset="-128"/>
              </a:defRPr>
            </a:lvl8pPr>
            <a:lvl9pPr marL="3790599" indent="-222976" defTabSz="922875" eaLnBrk="0" fontAlgn="base" hangingPunct="0">
              <a:spcBef>
                <a:spcPct val="0"/>
              </a:spcBef>
              <a:spcAft>
                <a:spcPct val="0"/>
              </a:spcAft>
              <a:defRPr sz="2300">
                <a:solidFill>
                  <a:schemeClr val="tx1"/>
                </a:solidFill>
                <a:latin typeface="Arial" charset="0"/>
                <a:ea typeface="MS PGothic" charset="-128"/>
              </a:defRPr>
            </a:lvl9pPr>
          </a:lstStyle>
          <a:p>
            <a:fld id="{1E40CD3A-5364-1E4C-A49C-55028B4D912F}" type="slidenum">
              <a:rPr lang="en-US" altLang="en-US" sz="1200">
                <a:latin typeface="Times New Roman" charset="0"/>
              </a:rPr>
              <a:pPr/>
              <a:t>2</a:t>
            </a:fld>
            <a:endParaRPr lang="en-US" altLang="en-US" sz="1200">
              <a:latin typeface="Times New Roman" charset="0"/>
            </a:endParaRPr>
          </a:p>
        </p:txBody>
      </p:sp>
    </p:spTree>
    <p:extLst>
      <p:ext uri="{BB962C8B-B14F-4D97-AF65-F5344CB8AC3E}">
        <p14:creationId xmlns:p14="http://schemas.microsoft.com/office/powerpoint/2010/main" val="73195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45953" fontAlgn="auto">
              <a:spcBef>
                <a:spcPts val="0"/>
              </a:spcBef>
              <a:spcAft>
                <a:spcPts val="0"/>
              </a:spcAft>
              <a:defRPr/>
            </a:pPr>
            <a:fld id="{F9F5C72C-6E71-4E31-B55D-1C3219AF657B}" type="slidenum">
              <a:rPr lang="en-US">
                <a:solidFill>
                  <a:prstClr val="black"/>
                </a:solidFill>
                <a:latin typeface="Calibri" panose="020F0502020204030204"/>
                <a:ea typeface="+mn-ea"/>
                <a:cs typeface="+mn-cs"/>
              </a:rPr>
              <a:pPr defTabSz="445953" fontAlgn="auto">
                <a:spcBef>
                  <a:spcPts val="0"/>
                </a:spcBef>
                <a:spcAft>
                  <a:spcPts val="0"/>
                </a:spcAft>
                <a:defRPr/>
              </a:pPr>
              <a:t>28</a:t>
            </a:fld>
            <a:endParaRPr lang="en-US">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580611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p:cNvSpPr>
            <a:spLocks noGrp="1" noRot="1" noChangeAspect="1" noTextEdit="1"/>
          </p:cNvSpPr>
          <p:nvPr>
            <p:ph type="sldImg"/>
          </p:nvPr>
        </p:nvSpPr>
        <p:spPr>
          <a:ln/>
        </p:spPr>
      </p:sp>
      <p:sp>
        <p:nvSpPr>
          <p:cNvPr id="3328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
        <p:nvSpPr>
          <p:cNvPr id="3328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spcBef>
                <a:spcPct val="30000"/>
              </a:spcBef>
              <a:defRPr sz="1200">
                <a:solidFill>
                  <a:schemeClr val="tx1"/>
                </a:solidFill>
                <a:latin typeface="Times New Roman" charset="0"/>
                <a:ea typeface="MS PGothic" charset="-128"/>
              </a:defRPr>
            </a:lvl1pPr>
            <a:lvl2pPr marL="724673" indent="-278721" defTabSz="922875">
              <a:spcBef>
                <a:spcPct val="30000"/>
              </a:spcBef>
              <a:defRPr sz="1200">
                <a:solidFill>
                  <a:schemeClr val="tx1"/>
                </a:solidFill>
                <a:latin typeface="Times New Roman" charset="0"/>
                <a:ea typeface="MS PGothic" charset="-128"/>
              </a:defRPr>
            </a:lvl2pPr>
            <a:lvl3pPr marL="1114882" indent="-222976" defTabSz="922875">
              <a:spcBef>
                <a:spcPct val="30000"/>
              </a:spcBef>
              <a:defRPr sz="1200">
                <a:solidFill>
                  <a:schemeClr val="tx1"/>
                </a:solidFill>
                <a:latin typeface="Times New Roman" charset="0"/>
                <a:ea typeface="MS PGothic" charset="-128"/>
              </a:defRPr>
            </a:lvl3pPr>
            <a:lvl4pPr marL="1560835" indent="-222976" defTabSz="922875">
              <a:spcBef>
                <a:spcPct val="30000"/>
              </a:spcBef>
              <a:defRPr sz="1200">
                <a:solidFill>
                  <a:schemeClr val="tx1"/>
                </a:solidFill>
                <a:latin typeface="Times New Roman" charset="0"/>
                <a:ea typeface="MS PGothic" charset="-128"/>
              </a:defRPr>
            </a:lvl4pPr>
            <a:lvl5pPr marL="2006788" indent="-222976" defTabSz="922875">
              <a:spcBef>
                <a:spcPct val="30000"/>
              </a:spcBef>
              <a:defRPr sz="1200">
                <a:solidFill>
                  <a:schemeClr val="tx1"/>
                </a:solidFill>
                <a:latin typeface="Times New Roman" charset="0"/>
                <a:ea typeface="MS PGothic" charset="-128"/>
              </a:defRPr>
            </a:lvl5pPr>
            <a:lvl6pPr marL="2452741" indent="-222976" defTabSz="922875" eaLnBrk="0" fontAlgn="base" hangingPunct="0">
              <a:spcBef>
                <a:spcPct val="30000"/>
              </a:spcBef>
              <a:spcAft>
                <a:spcPct val="0"/>
              </a:spcAft>
              <a:defRPr sz="1200">
                <a:solidFill>
                  <a:schemeClr val="tx1"/>
                </a:solidFill>
                <a:latin typeface="Times New Roman" charset="0"/>
                <a:ea typeface="MS PGothic" charset="-128"/>
              </a:defRPr>
            </a:lvl6pPr>
            <a:lvl7pPr marL="2898694" indent="-222976" defTabSz="922875" eaLnBrk="0" fontAlgn="base" hangingPunct="0">
              <a:spcBef>
                <a:spcPct val="30000"/>
              </a:spcBef>
              <a:spcAft>
                <a:spcPct val="0"/>
              </a:spcAft>
              <a:defRPr sz="1200">
                <a:solidFill>
                  <a:schemeClr val="tx1"/>
                </a:solidFill>
                <a:latin typeface="Times New Roman" charset="0"/>
                <a:ea typeface="MS PGothic" charset="-128"/>
              </a:defRPr>
            </a:lvl7pPr>
            <a:lvl8pPr marL="3344647" indent="-222976" defTabSz="922875" eaLnBrk="0" fontAlgn="base" hangingPunct="0">
              <a:spcBef>
                <a:spcPct val="30000"/>
              </a:spcBef>
              <a:spcAft>
                <a:spcPct val="0"/>
              </a:spcAft>
              <a:defRPr sz="1200">
                <a:solidFill>
                  <a:schemeClr val="tx1"/>
                </a:solidFill>
                <a:latin typeface="Times New Roman" charset="0"/>
                <a:ea typeface="MS PGothic" charset="-128"/>
              </a:defRPr>
            </a:lvl8pPr>
            <a:lvl9pPr marL="3790599" indent="-222976" defTabSz="922875" eaLnBrk="0" fontAlgn="base" hangingPunct="0">
              <a:spcBef>
                <a:spcPct val="30000"/>
              </a:spcBef>
              <a:spcAft>
                <a:spcPct val="0"/>
              </a:spcAft>
              <a:defRPr sz="1200">
                <a:solidFill>
                  <a:schemeClr val="tx1"/>
                </a:solidFill>
                <a:latin typeface="Times New Roman" charset="0"/>
                <a:ea typeface="MS PGothic" charset="-128"/>
              </a:defRPr>
            </a:lvl9pPr>
          </a:lstStyle>
          <a:p>
            <a:pPr>
              <a:spcBef>
                <a:spcPct val="0"/>
              </a:spcBef>
            </a:pPr>
            <a:fld id="{41984CD1-43CC-5043-A1C6-27757376E51D}" type="slidenum">
              <a:rPr lang="en-US" altLang="en-US"/>
              <a:pPr>
                <a:spcBef>
                  <a:spcPct val="0"/>
                </a:spcBef>
              </a:pPr>
              <a:t>32</a:t>
            </a:fld>
            <a:endParaRPr lang="en-US" altLang="en-US"/>
          </a:p>
        </p:txBody>
      </p:sp>
    </p:spTree>
    <p:extLst>
      <p:ext uri="{BB962C8B-B14F-4D97-AF65-F5344CB8AC3E}">
        <p14:creationId xmlns:p14="http://schemas.microsoft.com/office/powerpoint/2010/main" val="248702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Image Placeholder 1"/>
          <p:cNvSpPr>
            <a:spLocks noGrp="1" noRot="1" noChangeAspect="1" noTextEdit="1"/>
          </p:cNvSpPr>
          <p:nvPr>
            <p:ph type="sldImg"/>
          </p:nvPr>
        </p:nvSpPr>
        <p:spPr>
          <a:ln/>
        </p:spPr>
      </p:sp>
      <p:sp>
        <p:nvSpPr>
          <p:cNvPr id="3287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
        <p:nvSpPr>
          <p:cNvPr id="3287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spcBef>
                <a:spcPct val="30000"/>
              </a:spcBef>
              <a:defRPr sz="1200">
                <a:solidFill>
                  <a:schemeClr val="tx1"/>
                </a:solidFill>
                <a:latin typeface="Times New Roman" charset="0"/>
                <a:ea typeface="MS PGothic" charset="-128"/>
              </a:defRPr>
            </a:lvl1pPr>
            <a:lvl2pPr marL="724673" indent="-278721" defTabSz="922875">
              <a:spcBef>
                <a:spcPct val="30000"/>
              </a:spcBef>
              <a:defRPr sz="1200">
                <a:solidFill>
                  <a:schemeClr val="tx1"/>
                </a:solidFill>
                <a:latin typeface="Times New Roman" charset="0"/>
                <a:ea typeface="MS PGothic" charset="-128"/>
              </a:defRPr>
            </a:lvl2pPr>
            <a:lvl3pPr marL="1114882" indent="-222976" defTabSz="922875">
              <a:spcBef>
                <a:spcPct val="30000"/>
              </a:spcBef>
              <a:defRPr sz="1200">
                <a:solidFill>
                  <a:schemeClr val="tx1"/>
                </a:solidFill>
                <a:latin typeface="Times New Roman" charset="0"/>
                <a:ea typeface="MS PGothic" charset="-128"/>
              </a:defRPr>
            </a:lvl3pPr>
            <a:lvl4pPr marL="1560835" indent="-222976" defTabSz="922875">
              <a:spcBef>
                <a:spcPct val="30000"/>
              </a:spcBef>
              <a:defRPr sz="1200">
                <a:solidFill>
                  <a:schemeClr val="tx1"/>
                </a:solidFill>
                <a:latin typeface="Times New Roman" charset="0"/>
                <a:ea typeface="MS PGothic" charset="-128"/>
              </a:defRPr>
            </a:lvl4pPr>
            <a:lvl5pPr marL="2006788" indent="-222976" defTabSz="922875">
              <a:spcBef>
                <a:spcPct val="30000"/>
              </a:spcBef>
              <a:defRPr sz="1200">
                <a:solidFill>
                  <a:schemeClr val="tx1"/>
                </a:solidFill>
                <a:latin typeface="Times New Roman" charset="0"/>
                <a:ea typeface="MS PGothic" charset="-128"/>
              </a:defRPr>
            </a:lvl5pPr>
            <a:lvl6pPr marL="2452741" indent="-222976" defTabSz="922875" eaLnBrk="0" fontAlgn="base" hangingPunct="0">
              <a:spcBef>
                <a:spcPct val="30000"/>
              </a:spcBef>
              <a:spcAft>
                <a:spcPct val="0"/>
              </a:spcAft>
              <a:defRPr sz="1200">
                <a:solidFill>
                  <a:schemeClr val="tx1"/>
                </a:solidFill>
                <a:latin typeface="Times New Roman" charset="0"/>
                <a:ea typeface="MS PGothic" charset="-128"/>
              </a:defRPr>
            </a:lvl6pPr>
            <a:lvl7pPr marL="2898694" indent="-222976" defTabSz="922875" eaLnBrk="0" fontAlgn="base" hangingPunct="0">
              <a:spcBef>
                <a:spcPct val="30000"/>
              </a:spcBef>
              <a:spcAft>
                <a:spcPct val="0"/>
              </a:spcAft>
              <a:defRPr sz="1200">
                <a:solidFill>
                  <a:schemeClr val="tx1"/>
                </a:solidFill>
                <a:latin typeface="Times New Roman" charset="0"/>
                <a:ea typeface="MS PGothic" charset="-128"/>
              </a:defRPr>
            </a:lvl7pPr>
            <a:lvl8pPr marL="3344647" indent="-222976" defTabSz="922875" eaLnBrk="0" fontAlgn="base" hangingPunct="0">
              <a:spcBef>
                <a:spcPct val="30000"/>
              </a:spcBef>
              <a:spcAft>
                <a:spcPct val="0"/>
              </a:spcAft>
              <a:defRPr sz="1200">
                <a:solidFill>
                  <a:schemeClr val="tx1"/>
                </a:solidFill>
                <a:latin typeface="Times New Roman" charset="0"/>
                <a:ea typeface="MS PGothic" charset="-128"/>
              </a:defRPr>
            </a:lvl8pPr>
            <a:lvl9pPr marL="3790599" indent="-222976" defTabSz="922875" eaLnBrk="0" fontAlgn="base" hangingPunct="0">
              <a:spcBef>
                <a:spcPct val="30000"/>
              </a:spcBef>
              <a:spcAft>
                <a:spcPct val="0"/>
              </a:spcAft>
              <a:defRPr sz="1200">
                <a:solidFill>
                  <a:schemeClr val="tx1"/>
                </a:solidFill>
                <a:latin typeface="Times New Roman" charset="0"/>
                <a:ea typeface="MS PGothic" charset="-128"/>
              </a:defRPr>
            </a:lvl9pPr>
          </a:lstStyle>
          <a:p>
            <a:pPr>
              <a:spcBef>
                <a:spcPct val="0"/>
              </a:spcBef>
            </a:pPr>
            <a:fld id="{FF8EDF24-D7A0-284F-9E97-7708D856D8D5}" type="slidenum">
              <a:rPr lang="en-US" altLang="en-US"/>
              <a:pPr>
                <a:spcBef>
                  <a:spcPct val="0"/>
                </a:spcBef>
              </a:pPr>
              <a:t>33</a:t>
            </a:fld>
            <a:endParaRPr lang="en-US" altLang="en-US"/>
          </a:p>
        </p:txBody>
      </p:sp>
    </p:spTree>
    <p:extLst>
      <p:ext uri="{BB962C8B-B14F-4D97-AF65-F5344CB8AC3E}">
        <p14:creationId xmlns:p14="http://schemas.microsoft.com/office/powerpoint/2010/main" val="343945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Slide Image Placeholder 1"/>
          <p:cNvSpPr>
            <a:spLocks noGrp="1" noRot="1" noChangeAspect="1" noTextEdit="1"/>
          </p:cNvSpPr>
          <p:nvPr>
            <p:ph type="sldImg"/>
          </p:nvPr>
        </p:nvSpPr>
        <p:spPr>
          <a:ln/>
        </p:spPr>
      </p:sp>
      <p:sp>
        <p:nvSpPr>
          <p:cNvPr id="3307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ea typeface="MS PGothic" charset="-128"/>
            </a:endParaRPr>
          </a:p>
        </p:txBody>
      </p:sp>
      <p:sp>
        <p:nvSpPr>
          <p:cNvPr id="3307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defRPr sz="2300">
                <a:solidFill>
                  <a:schemeClr val="tx1"/>
                </a:solidFill>
                <a:latin typeface="Arial" charset="0"/>
                <a:ea typeface="MS PGothic" charset="-128"/>
              </a:defRPr>
            </a:lvl1pPr>
            <a:lvl2pPr marL="724673" indent="-278721" defTabSz="922875">
              <a:defRPr sz="2300">
                <a:solidFill>
                  <a:schemeClr val="tx1"/>
                </a:solidFill>
                <a:latin typeface="Arial" charset="0"/>
                <a:ea typeface="MS PGothic" charset="-128"/>
              </a:defRPr>
            </a:lvl2pPr>
            <a:lvl3pPr marL="1114882" indent="-222976" defTabSz="922875">
              <a:defRPr sz="2300">
                <a:solidFill>
                  <a:schemeClr val="tx1"/>
                </a:solidFill>
                <a:latin typeface="Arial" charset="0"/>
                <a:ea typeface="MS PGothic" charset="-128"/>
              </a:defRPr>
            </a:lvl3pPr>
            <a:lvl4pPr marL="1560835" indent="-222976" defTabSz="922875">
              <a:defRPr sz="2300">
                <a:solidFill>
                  <a:schemeClr val="tx1"/>
                </a:solidFill>
                <a:latin typeface="Arial" charset="0"/>
                <a:ea typeface="MS PGothic" charset="-128"/>
              </a:defRPr>
            </a:lvl4pPr>
            <a:lvl5pPr marL="2006788" indent="-222976" defTabSz="922875">
              <a:defRPr sz="2300">
                <a:solidFill>
                  <a:schemeClr val="tx1"/>
                </a:solidFill>
                <a:latin typeface="Arial" charset="0"/>
                <a:ea typeface="MS PGothic" charset="-128"/>
              </a:defRPr>
            </a:lvl5pPr>
            <a:lvl6pPr marL="2452741" indent="-222976" defTabSz="922875" eaLnBrk="0" fontAlgn="base" hangingPunct="0">
              <a:spcBef>
                <a:spcPct val="0"/>
              </a:spcBef>
              <a:spcAft>
                <a:spcPct val="0"/>
              </a:spcAft>
              <a:defRPr sz="2300">
                <a:solidFill>
                  <a:schemeClr val="tx1"/>
                </a:solidFill>
                <a:latin typeface="Arial" charset="0"/>
                <a:ea typeface="MS PGothic" charset="-128"/>
              </a:defRPr>
            </a:lvl6pPr>
            <a:lvl7pPr marL="2898694" indent="-222976" defTabSz="922875" eaLnBrk="0" fontAlgn="base" hangingPunct="0">
              <a:spcBef>
                <a:spcPct val="0"/>
              </a:spcBef>
              <a:spcAft>
                <a:spcPct val="0"/>
              </a:spcAft>
              <a:defRPr sz="2300">
                <a:solidFill>
                  <a:schemeClr val="tx1"/>
                </a:solidFill>
                <a:latin typeface="Arial" charset="0"/>
                <a:ea typeface="MS PGothic" charset="-128"/>
              </a:defRPr>
            </a:lvl7pPr>
            <a:lvl8pPr marL="3344647" indent="-222976" defTabSz="922875" eaLnBrk="0" fontAlgn="base" hangingPunct="0">
              <a:spcBef>
                <a:spcPct val="0"/>
              </a:spcBef>
              <a:spcAft>
                <a:spcPct val="0"/>
              </a:spcAft>
              <a:defRPr sz="2300">
                <a:solidFill>
                  <a:schemeClr val="tx1"/>
                </a:solidFill>
                <a:latin typeface="Arial" charset="0"/>
                <a:ea typeface="MS PGothic" charset="-128"/>
              </a:defRPr>
            </a:lvl8pPr>
            <a:lvl9pPr marL="3790599" indent="-222976" defTabSz="922875" eaLnBrk="0" fontAlgn="base" hangingPunct="0">
              <a:spcBef>
                <a:spcPct val="0"/>
              </a:spcBef>
              <a:spcAft>
                <a:spcPct val="0"/>
              </a:spcAft>
              <a:defRPr sz="2300">
                <a:solidFill>
                  <a:schemeClr val="tx1"/>
                </a:solidFill>
                <a:latin typeface="Arial" charset="0"/>
                <a:ea typeface="MS PGothic" charset="-128"/>
              </a:defRPr>
            </a:lvl9pPr>
          </a:lstStyle>
          <a:p>
            <a:fld id="{ED8D9DFE-B017-D24C-9E6C-3C95D24598A5}" type="slidenum">
              <a:rPr lang="en-US" altLang="en-US" sz="1200">
                <a:latin typeface="Times New Roman" charset="0"/>
              </a:rPr>
              <a:pPr/>
              <a:t>34</a:t>
            </a:fld>
            <a:endParaRPr lang="en-US" altLang="en-US" sz="1200">
              <a:latin typeface="Times New Roman" charset="0"/>
            </a:endParaRPr>
          </a:p>
        </p:txBody>
      </p:sp>
    </p:spTree>
    <p:extLst>
      <p:ext uri="{BB962C8B-B14F-4D97-AF65-F5344CB8AC3E}">
        <p14:creationId xmlns:p14="http://schemas.microsoft.com/office/powerpoint/2010/main" val="1663646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Image Placeholder 1"/>
          <p:cNvSpPr>
            <a:spLocks noGrp="1" noRot="1" noChangeAspect="1" noTextEdit="1"/>
          </p:cNvSpPr>
          <p:nvPr>
            <p:ph type="sldImg"/>
          </p:nvPr>
        </p:nvSpPr>
        <p:spPr>
          <a:ln/>
        </p:spPr>
      </p:sp>
      <p:sp>
        <p:nvSpPr>
          <p:cNvPr id="3287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
        <p:nvSpPr>
          <p:cNvPr id="3287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spcBef>
                <a:spcPct val="30000"/>
              </a:spcBef>
              <a:defRPr sz="1200">
                <a:solidFill>
                  <a:schemeClr val="tx1"/>
                </a:solidFill>
                <a:latin typeface="Times New Roman" charset="0"/>
                <a:ea typeface="MS PGothic" charset="-128"/>
              </a:defRPr>
            </a:lvl1pPr>
            <a:lvl2pPr marL="724673" indent="-278721" defTabSz="922875">
              <a:spcBef>
                <a:spcPct val="30000"/>
              </a:spcBef>
              <a:defRPr sz="1200">
                <a:solidFill>
                  <a:schemeClr val="tx1"/>
                </a:solidFill>
                <a:latin typeface="Times New Roman" charset="0"/>
                <a:ea typeface="MS PGothic" charset="-128"/>
              </a:defRPr>
            </a:lvl2pPr>
            <a:lvl3pPr marL="1114882" indent="-222976" defTabSz="922875">
              <a:spcBef>
                <a:spcPct val="30000"/>
              </a:spcBef>
              <a:defRPr sz="1200">
                <a:solidFill>
                  <a:schemeClr val="tx1"/>
                </a:solidFill>
                <a:latin typeface="Times New Roman" charset="0"/>
                <a:ea typeface="MS PGothic" charset="-128"/>
              </a:defRPr>
            </a:lvl3pPr>
            <a:lvl4pPr marL="1560835" indent="-222976" defTabSz="922875">
              <a:spcBef>
                <a:spcPct val="30000"/>
              </a:spcBef>
              <a:defRPr sz="1200">
                <a:solidFill>
                  <a:schemeClr val="tx1"/>
                </a:solidFill>
                <a:latin typeface="Times New Roman" charset="0"/>
                <a:ea typeface="MS PGothic" charset="-128"/>
              </a:defRPr>
            </a:lvl4pPr>
            <a:lvl5pPr marL="2006788" indent="-222976" defTabSz="922875">
              <a:spcBef>
                <a:spcPct val="30000"/>
              </a:spcBef>
              <a:defRPr sz="1200">
                <a:solidFill>
                  <a:schemeClr val="tx1"/>
                </a:solidFill>
                <a:latin typeface="Times New Roman" charset="0"/>
                <a:ea typeface="MS PGothic" charset="-128"/>
              </a:defRPr>
            </a:lvl5pPr>
            <a:lvl6pPr marL="2452741" indent="-222976" defTabSz="922875" eaLnBrk="0" fontAlgn="base" hangingPunct="0">
              <a:spcBef>
                <a:spcPct val="30000"/>
              </a:spcBef>
              <a:spcAft>
                <a:spcPct val="0"/>
              </a:spcAft>
              <a:defRPr sz="1200">
                <a:solidFill>
                  <a:schemeClr val="tx1"/>
                </a:solidFill>
                <a:latin typeface="Times New Roman" charset="0"/>
                <a:ea typeface="MS PGothic" charset="-128"/>
              </a:defRPr>
            </a:lvl6pPr>
            <a:lvl7pPr marL="2898694" indent="-222976" defTabSz="922875" eaLnBrk="0" fontAlgn="base" hangingPunct="0">
              <a:spcBef>
                <a:spcPct val="30000"/>
              </a:spcBef>
              <a:spcAft>
                <a:spcPct val="0"/>
              </a:spcAft>
              <a:defRPr sz="1200">
                <a:solidFill>
                  <a:schemeClr val="tx1"/>
                </a:solidFill>
                <a:latin typeface="Times New Roman" charset="0"/>
                <a:ea typeface="MS PGothic" charset="-128"/>
              </a:defRPr>
            </a:lvl7pPr>
            <a:lvl8pPr marL="3344647" indent="-222976" defTabSz="922875" eaLnBrk="0" fontAlgn="base" hangingPunct="0">
              <a:spcBef>
                <a:spcPct val="30000"/>
              </a:spcBef>
              <a:spcAft>
                <a:spcPct val="0"/>
              </a:spcAft>
              <a:defRPr sz="1200">
                <a:solidFill>
                  <a:schemeClr val="tx1"/>
                </a:solidFill>
                <a:latin typeface="Times New Roman" charset="0"/>
                <a:ea typeface="MS PGothic" charset="-128"/>
              </a:defRPr>
            </a:lvl8pPr>
            <a:lvl9pPr marL="3790599" indent="-222976" defTabSz="922875" eaLnBrk="0" fontAlgn="base" hangingPunct="0">
              <a:spcBef>
                <a:spcPct val="30000"/>
              </a:spcBef>
              <a:spcAft>
                <a:spcPct val="0"/>
              </a:spcAft>
              <a:defRPr sz="1200">
                <a:solidFill>
                  <a:schemeClr val="tx1"/>
                </a:solidFill>
                <a:latin typeface="Times New Roman" charset="0"/>
                <a:ea typeface="MS PGothic" charset="-128"/>
              </a:defRPr>
            </a:lvl9pPr>
          </a:lstStyle>
          <a:p>
            <a:pPr>
              <a:spcBef>
                <a:spcPct val="0"/>
              </a:spcBef>
            </a:pPr>
            <a:fld id="{FF8EDF24-D7A0-284F-9E97-7708D856D8D5}" type="slidenum">
              <a:rPr lang="en-US" altLang="en-US"/>
              <a:pPr>
                <a:spcBef>
                  <a:spcPct val="0"/>
                </a:spcBef>
              </a:pPr>
              <a:t>35</a:t>
            </a:fld>
            <a:endParaRPr lang="en-US" altLang="en-US"/>
          </a:p>
        </p:txBody>
      </p:sp>
    </p:spTree>
    <p:extLst>
      <p:ext uri="{BB962C8B-B14F-4D97-AF65-F5344CB8AC3E}">
        <p14:creationId xmlns:p14="http://schemas.microsoft.com/office/powerpoint/2010/main" val="1907354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noTextEdit="1"/>
          </p:cNvSpPr>
          <p:nvPr>
            <p:ph type="sldImg"/>
          </p:nvPr>
        </p:nvSpPr>
        <p:spPr>
          <a:ln/>
        </p:spPr>
      </p:sp>
      <p:sp>
        <p:nvSpPr>
          <p:cNvPr id="3512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ea typeface="MS PGothic" charset="-128"/>
            </a:endParaRPr>
          </a:p>
        </p:txBody>
      </p:sp>
      <p:sp>
        <p:nvSpPr>
          <p:cNvPr id="3512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defRPr sz="2300">
                <a:solidFill>
                  <a:schemeClr val="tx1"/>
                </a:solidFill>
                <a:latin typeface="Arial" charset="0"/>
                <a:ea typeface="MS PGothic" charset="-128"/>
              </a:defRPr>
            </a:lvl1pPr>
            <a:lvl2pPr marL="724673" indent="-278721" defTabSz="922875">
              <a:defRPr sz="2300">
                <a:solidFill>
                  <a:schemeClr val="tx1"/>
                </a:solidFill>
                <a:latin typeface="Arial" charset="0"/>
                <a:ea typeface="MS PGothic" charset="-128"/>
              </a:defRPr>
            </a:lvl2pPr>
            <a:lvl3pPr marL="1114882" indent="-222976" defTabSz="922875">
              <a:defRPr sz="2300">
                <a:solidFill>
                  <a:schemeClr val="tx1"/>
                </a:solidFill>
                <a:latin typeface="Arial" charset="0"/>
                <a:ea typeface="MS PGothic" charset="-128"/>
              </a:defRPr>
            </a:lvl3pPr>
            <a:lvl4pPr marL="1560835" indent="-222976" defTabSz="922875">
              <a:defRPr sz="2300">
                <a:solidFill>
                  <a:schemeClr val="tx1"/>
                </a:solidFill>
                <a:latin typeface="Arial" charset="0"/>
                <a:ea typeface="MS PGothic" charset="-128"/>
              </a:defRPr>
            </a:lvl4pPr>
            <a:lvl5pPr marL="2006788" indent="-222976" defTabSz="922875">
              <a:defRPr sz="2300">
                <a:solidFill>
                  <a:schemeClr val="tx1"/>
                </a:solidFill>
                <a:latin typeface="Arial" charset="0"/>
                <a:ea typeface="MS PGothic" charset="-128"/>
              </a:defRPr>
            </a:lvl5pPr>
            <a:lvl6pPr marL="2452741" indent="-222976" defTabSz="922875" eaLnBrk="0" fontAlgn="base" hangingPunct="0">
              <a:spcBef>
                <a:spcPct val="0"/>
              </a:spcBef>
              <a:spcAft>
                <a:spcPct val="0"/>
              </a:spcAft>
              <a:defRPr sz="2300">
                <a:solidFill>
                  <a:schemeClr val="tx1"/>
                </a:solidFill>
                <a:latin typeface="Arial" charset="0"/>
                <a:ea typeface="MS PGothic" charset="-128"/>
              </a:defRPr>
            </a:lvl6pPr>
            <a:lvl7pPr marL="2898694" indent="-222976" defTabSz="922875" eaLnBrk="0" fontAlgn="base" hangingPunct="0">
              <a:spcBef>
                <a:spcPct val="0"/>
              </a:spcBef>
              <a:spcAft>
                <a:spcPct val="0"/>
              </a:spcAft>
              <a:defRPr sz="2300">
                <a:solidFill>
                  <a:schemeClr val="tx1"/>
                </a:solidFill>
                <a:latin typeface="Arial" charset="0"/>
                <a:ea typeface="MS PGothic" charset="-128"/>
              </a:defRPr>
            </a:lvl7pPr>
            <a:lvl8pPr marL="3344647" indent="-222976" defTabSz="922875" eaLnBrk="0" fontAlgn="base" hangingPunct="0">
              <a:spcBef>
                <a:spcPct val="0"/>
              </a:spcBef>
              <a:spcAft>
                <a:spcPct val="0"/>
              </a:spcAft>
              <a:defRPr sz="2300">
                <a:solidFill>
                  <a:schemeClr val="tx1"/>
                </a:solidFill>
                <a:latin typeface="Arial" charset="0"/>
                <a:ea typeface="MS PGothic" charset="-128"/>
              </a:defRPr>
            </a:lvl8pPr>
            <a:lvl9pPr marL="3790599" indent="-222976" defTabSz="922875" eaLnBrk="0" fontAlgn="base" hangingPunct="0">
              <a:spcBef>
                <a:spcPct val="0"/>
              </a:spcBef>
              <a:spcAft>
                <a:spcPct val="0"/>
              </a:spcAft>
              <a:defRPr sz="2300">
                <a:solidFill>
                  <a:schemeClr val="tx1"/>
                </a:solidFill>
                <a:latin typeface="Arial" charset="0"/>
                <a:ea typeface="MS PGothic" charset="-128"/>
              </a:defRPr>
            </a:lvl9pPr>
          </a:lstStyle>
          <a:p>
            <a:fld id="{9AC3182A-1D15-E34B-9830-4DA1C3BF56E0}" type="slidenum">
              <a:rPr lang="en-US" altLang="en-US" sz="1200">
                <a:latin typeface="Times New Roman" charset="0"/>
              </a:rPr>
              <a:pPr/>
              <a:t>37</a:t>
            </a:fld>
            <a:endParaRPr lang="en-US" altLang="en-US" sz="1200">
              <a:latin typeface="Times New Roman" charset="0"/>
            </a:endParaRPr>
          </a:p>
        </p:txBody>
      </p:sp>
    </p:spTree>
    <p:extLst>
      <p:ext uri="{BB962C8B-B14F-4D97-AF65-F5344CB8AC3E}">
        <p14:creationId xmlns:p14="http://schemas.microsoft.com/office/powerpoint/2010/main" val="1876122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a:extLst>
              <a:ext uri="{FF2B5EF4-FFF2-40B4-BE49-F238E27FC236}">
                <a16:creationId xmlns:a16="http://schemas.microsoft.com/office/drawing/2014/main" xmlns="" id="{2CD9CEA7-E994-48B8-BFEF-0F215926A6D8}"/>
              </a:ext>
            </a:extLst>
          </p:cNvPr>
          <p:cNvSpPr>
            <a:spLocks noGrp="1" noChangeArrowheads="1"/>
          </p:cNvSpPr>
          <p:nvPr>
            <p:ph type="sldNum" sz="quarter" idx="5"/>
          </p:nvPr>
        </p:nvSpPr>
        <p:spPr>
          <a:xfrm>
            <a:off x="3731020" y="8710677"/>
            <a:ext cx="2856992" cy="4588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13" tIns="45006" rIns="90013" bIns="45006"/>
          <a:lstStyle>
            <a:lvl1pPr algn="l" defTabSz="8981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23125" indent="-277173" algn="l" defTabSz="8981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13334" indent="-221428" algn="l" defTabSz="8981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559287" indent="-221428" algn="l" defTabSz="8981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05240" indent="-221428" algn="l" defTabSz="8981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451193" indent="-221428" defTabSz="8981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97146" indent="-221428" defTabSz="8981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43099" indent="-221428" defTabSz="8981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89052" indent="-221428" defTabSz="8981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pPr>
            <a:fld id="{02038EBF-16D3-4F05-A7B2-FBC401852E52}" type="slidenum">
              <a:rPr lang="en-US" altLang="en-US" b="1">
                <a:solidFill>
                  <a:srgbClr val="000000"/>
                </a:solidFill>
                <a:latin typeface="Arial" panose="020B0604020202020204" pitchFamily="34" charset="0"/>
                <a:cs typeface="+mn-cs"/>
              </a:rPr>
              <a:pPr algn="r" eaLnBrk="1" hangingPunct="1">
                <a:spcBef>
                  <a:spcPct val="0"/>
                </a:spcBef>
              </a:pPr>
              <a:t>38</a:t>
            </a:fld>
            <a:endParaRPr lang="en-US" altLang="en-US" b="1">
              <a:solidFill>
                <a:srgbClr val="000000"/>
              </a:solidFill>
              <a:latin typeface="Arial" panose="020B0604020202020204" pitchFamily="34" charset="0"/>
              <a:cs typeface="+mn-cs"/>
            </a:endParaRPr>
          </a:p>
        </p:txBody>
      </p:sp>
      <p:sp>
        <p:nvSpPr>
          <p:cNvPr id="480259" name="Rectangle 2">
            <a:extLst>
              <a:ext uri="{FF2B5EF4-FFF2-40B4-BE49-F238E27FC236}">
                <a16:creationId xmlns:a16="http://schemas.microsoft.com/office/drawing/2014/main" xmlns="" id="{DEC59C33-6AD9-4E8D-B5B0-AF758A1D9076}"/>
              </a:ext>
            </a:extLst>
          </p:cNvPr>
          <p:cNvSpPr>
            <a:spLocks noGrp="1" noRot="1" noChangeAspect="1" noChangeArrowheads="1" noTextEdit="1"/>
          </p:cNvSpPr>
          <p:nvPr>
            <p:ph type="sldImg"/>
          </p:nvPr>
        </p:nvSpPr>
        <p:spPr>
          <a:xfrm>
            <a:off x="1003300" y="687388"/>
            <a:ext cx="4583113" cy="3438525"/>
          </a:xfrm>
          <a:ln/>
        </p:spPr>
      </p:sp>
      <p:sp>
        <p:nvSpPr>
          <p:cNvPr id="480260" name="Rectangle 3">
            <a:extLst>
              <a:ext uri="{FF2B5EF4-FFF2-40B4-BE49-F238E27FC236}">
                <a16:creationId xmlns:a16="http://schemas.microsoft.com/office/drawing/2014/main" xmlns="" id="{6CD6635F-71E8-4F44-8A51-9555759840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879384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7232" indent="-167232">
              <a:buFont typeface="Arial" panose="020B0604020202020204" pitchFamily="34" charset="0"/>
              <a:buChar char="•"/>
              <a:defRPr/>
            </a:pPr>
            <a:r>
              <a:rPr lang="en-US" sz="1300" dirty="0"/>
              <a:t>Each of the initiatives and topics I’ve discussed thus far play a part in what I believe to be a balanced portfolio. </a:t>
            </a:r>
          </a:p>
          <a:p>
            <a:pPr marL="167232" indent="-167232">
              <a:buFont typeface="Arial" panose="020B0604020202020204" pitchFamily="34" charset="0"/>
              <a:buChar char="•"/>
              <a:defRPr/>
            </a:pPr>
            <a:endParaRPr lang="en-US" sz="1300" dirty="0"/>
          </a:p>
          <a:p>
            <a:pPr marL="167232" indent="-167232">
              <a:buFont typeface="Arial" panose="020B0604020202020204" pitchFamily="34" charset="0"/>
              <a:buChar char="•"/>
              <a:defRPr/>
            </a:pPr>
            <a:r>
              <a:rPr lang="en-US" sz="1300" dirty="0"/>
              <a:t>Further, </a:t>
            </a:r>
            <a:r>
              <a:rPr lang="en-US" sz="1300" b="1" dirty="0"/>
              <a:t>I believe a strong research portfolio is based on </a:t>
            </a:r>
            <a:r>
              <a:rPr lang="en-US" sz="1300" b="1" dirty="0">
                <a:solidFill>
                  <a:srgbClr val="000000"/>
                </a:solidFill>
              </a:rPr>
              <a:t>diversity in many forms</a:t>
            </a:r>
            <a:r>
              <a:rPr lang="en-US" sz="1300" dirty="0">
                <a:solidFill>
                  <a:srgbClr val="000000"/>
                </a:solidFill>
              </a:rPr>
              <a:t>.</a:t>
            </a:r>
          </a:p>
          <a:p>
            <a:pPr marL="167232" indent="-167232">
              <a:buFont typeface="Arial" panose="020B0604020202020204" pitchFamily="34" charset="0"/>
              <a:buChar char="•"/>
              <a:defRPr/>
            </a:pPr>
            <a:endParaRPr lang="en-US" sz="1300" dirty="0"/>
          </a:p>
          <a:p>
            <a:pPr marL="613185" lvl="2" indent="-167232">
              <a:buFont typeface="Arial" panose="020B0604020202020204" pitchFamily="34" charset="0"/>
              <a:buChar char="•"/>
              <a:defRPr/>
            </a:pPr>
            <a:r>
              <a:rPr lang="en-US" sz="1300" dirty="0"/>
              <a:t>Importantly, research must have diversity in terms of time frames. We must invest in research that has the potential to improve clinical care over the </a:t>
            </a:r>
            <a:r>
              <a:rPr lang="en-US" sz="1300" b="1" dirty="0"/>
              <a:t>short, medium, and long term</a:t>
            </a:r>
            <a:r>
              <a:rPr lang="en-US" sz="1300" dirty="0"/>
              <a:t>. </a:t>
            </a:r>
          </a:p>
          <a:p>
            <a:pPr marL="613185" lvl="1" indent="-167232">
              <a:buFont typeface="Arial" panose="020B0604020202020204" pitchFamily="34" charset="0"/>
              <a:buChar char="•"/>
              <a:defRPr/>
            </a:pPr>
            <a:endParaRPr lang="en-US" sz="1300" dirty="0"/>
          </a:p>
          <a:p>
            <a:pPr marL="613185" lvl="1" indent="-167232">
              <a:buFont typeface="Arial" panose="020B0604020202020204" pitchFamily="34" charset="0"/>
              <a:buChar char="•"/>
              <a:defRPr/>
            </a:pPr>
            <a:r>
              <a:rPr lang="en-US" sz="1300" b="1" dirty="0"/>
              <a:t>Short-term</a:t>
            </a:r>
            <a:r>
              <a:rPr lang="en-US" sz="1300" dirty="0"/>
              <a:t>: We must look to those who are dealing with these disorders in the present, and underwrite research that will help ensure broad access to the most effective currently available treatment.</a:t>
            </a:r>
          </a:p>
          <a:p>
            <a:pPr marL="1049695" lvl="2" indent="-164657">
              <a:buFont typeface="Arial" panose="020B0604020202020204" pitchFamily="34" charset="0"/>
              <a:buChar char="•"/>
              <a:defRPr/>
            </a:pPr>
            <a:endParaRPr lang="en-US" sz="1300" dirty="0"/>
          </a:p>
          <a:p>
            <a:pPr marL="613185" lvl="1" indent="-167232">
              <a:buFont typeface="Arial" panose="020B0604020202020204" pitchFamily="34" charset="0"/>
              <a:buChar char="•"/>
              <a:defRPr/>
            </a:pPr>
            <a:r>
              <a:rPr lang="en-US" sz="1300" b="1" dirty="0"/>
              <a:t>Medium- and long-term</a:t>
            </a:r>
            <a:r>
              <a:rPr lang="en-US" sz="1300" dirty="0"/>
              <a:t>:  We must build the knowledge base that will lead to transformative treatments in the future, and fully investigate new treatment targets and methods as they arise. </a:t>
            </a: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90">
              <a:defRPr sz="2300">
                <a:solidFill>
                  <a:schemeClr val="tx1"/>
                </a:solidFill>
                <a:latin typeface="Arial" charset="0"/>
                <a:ea typeface="ＭＳ Ｐゴシック" charset="-128"/>
              </a:defRPr>
            </a:lvl1pPr>
            <a:lvl2pPr marL="712286" indent="-274076" defTabSz="907390">
              <a:defRPr sz="2300">
                <a:solidFill>
                  <a:schemeClr val="tx1"/>
                </a:solidFill>
                <a:latin typeface="Arial" charset="0"/>
                <a:ea typeface="ＭＳ Ｐゴシック" charset="-128"/>
              </a:defRPr>
            </a:lvl2pPr>
            <a:lvl3pPr marL="1096301" indent="-218332" defTabSz="907390">
              <a:defRPr sz="2300">
                <a:solidFill>
                  <a:schemeClr val="tx1"/>
                </a:solidFill>
                <a:latin typeface="Arial" charset="0"/>
                <a:ea typeface="ＭＳ Ｐゴシック" charset="-128"/>
              </a:defRPr>
            </a:lvl3pPr>
            <a:lvl4pPr marL="1536060" indent="-218332" defTabSz="907390">
              <a:defRPr sz="2300">
                <a:solidFill>
                  <a:schemeClr val="tx1"/>
                </a:solidFill>
                <a:latin typeface="Arial" charset="0"/>
                <a:ea typeface="ＭＳ Ｐゴシック" charset="-128"/>
              </a:defRPr>
            </a:lvl4pPr>
            <a:lvl5pPr marL="1975819" indent="-218332" defTabSz="907390">
              <a:defRPr sz="2300">
                <a:solidFill>
                  <a:schemeClr val="tx1"/>
                </a:solidFill>
                <a:latin typeface="Arial" charset="0"/>
                <a:ea typeface="ＭＳ Ｐゴシック" charset="-128"/>
              </a:defRPr>
            </a:lvl5pPr>
            <a:lvl6pPr marL="2421772" indent="-218332" defTabSz="907390" eaLnBrk="0" fontAlgn="base" hangingPunct="0">
              <a:spcBef>
                <a:spcPct val="0"/>
              </a:spcBef>
              <a:spcAft>
                <a:spcPct val="0"/>
              </a:spcAft>
              <a:defRPr sz="2300">
                <a:solidFill>
                  <a:schemeClr val="tx1"/>
                </a:solidFill>
                <a:latin typeface="Arial" charset="0"/>
                <a:ea typeface="ＭＳ Ｐゴシック" charset="-128"/>
              </a:defRPr>
            </a:lvl6pPr>
            <a:lvl7pPr marL="2867725" indent="-218332" defTabSz="907390" eaLnBrk="0" fontAlgn="base" hangingPunct="0">
              <a:spcBef>
                <a:spcPct val="0"/>
              </a:spcBef>
              <a:spcAft>
                <a:spcPct val="0"/>
              </a:spcAft>
              <a:defRPr sz="2300">
                <a:solidFill>
                  <a:schemeClr val="tx1"/>
                </a:solidFill>
                <a:latin typeface="Arial" charset="0"/>
                <a:ea typeface="ＭＳ Ｐゴシック" charset="-128"/>
              </a:defRPr>
            </a:lvl7pPr>
            <a:lvl8pPr marL="3313678" indent="-218332" defTabSz="907390" eaLnBrk="0" fontAlgn="base" hangingPunct="0">
              <a:spcBef>
                <a:spcPct val="0"/>
              </a:spcBef>
              <a:spcAft>
                <a:spcPct val="0"/>
              </a:spcAft>
              <a:defRPr sz="2300">
                <a:solidFill>
                  <a:schemeClr val="tx1"/>
                </a:solidFill>
                <a:latin typeface="Arial" charset="0"/>
                <a:ea typeface="ＭＳ Ｐゴシック" charset="-128"/>
              </a:defRPr>
            </a:lvl8pPr>
            <a:lvl9pPr marL="3759631" indent="-218332" defTabSz="907390" eaLnBrk="0" fontAlgn="base" hangingPunct="0">
              <a:spcBef>
                <a:spcPct val="0"/>
              </a:spcBef>
              <a:spcAft>
                <a:spcPct val="0"/>
              </a:spcAft>
              <a:defRPr sz="2300">
                <a:solidFill>
                  <a:schemeClr val="tx1"/>
                </a:solidFill>
                <a:latin typeface="Arial" charset="0"/>
                <a:ea typeface="ＭＳ Ｐゴシック" charset="-128"/>
              </a:defRPr>
            </a:lvl9pPr>
          </a:lstStyle>
          <a:p>
            <a:fld id="{3B893EAA-7130-D847-9ACB-1A558AFF07F2}" type="slidenum">
              <a:rPr lang="en-US" altLang="en-US" sz="1200">
                <a:solidFill>
                  <a:srgbClr val="000000"/>
                </a:solidFill>
                <a:latin typeface="Times New Roman" charset="0"/>
                <a:cs typeface="+mn-cs"/>
              </a:rPr>
              <a:pPr/>
              <a:t>40</a:t>
            </a:fld>
            <a:endParaRPr lang="en-US" altLang="en-US" sz="1200">
              <a:solidFill>
                <a:srgbClr val="000000"/>
              </a:solidFill>
              <a:latin typeface="Times New Roman" charset="0"/>
              <a:cs typeface="+mn-cs"/>
            </a:endParaRPr>
          </a:p>
        </p:txBody>
      </p:sp>
    </p:spTree>
    <p:extLst>
      <p:ext uri="{BB962C8B-B14F-4D97-AF65-F5344CB8AC3E}">
        <p14:creationId xmlns:p14="http://schemas.microsoft.com/office/powerpoint/2010/main" val="2813911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46910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8099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8721" indent="-278721">
              <a:buFont typeface="Arial" panose="020B0604020202020204" pitchFamily="34" charset="0"/>
              <a:buChar char="•"/>
              <a:defRPr/>
            </a:pPr>
            <a:r>
              <a:rPr lang="en-US" altLang="en-US" sz="1400" dirty="0">
                <a:solidFill>
                  <a:srgbClr val="000000"/>
                </a:solidFill>
                <a:latin typeface="Times New Roman" panose="02020603050405020304" pitchFamily="18" charset="0"/>
                <a:ea typeface="ＭＳ Ｐゴシック" panose="020B0600070205080204" pitchFamily="34" charset="-128"/>
              </a:rPr>
              <a:t>NIMH requires an </a:t>
            </a:r>
            <a:r>
              <a:rPr lang="en-US" altLang="en-US" sz="1400" b="1" dirty="0">
                <a:solidFill>
                  <a:srgbClr val="000000"/>
                </a:solidFill>
                <a:latin typeface="Times New Roman" panose="02020603050405020304" pitchFamily="18" charset="0"/>
                <a:ea typeface="ＭＳ Ｐゴシック" panose="020B0600070205080204" pitchFamily="34" charset="-128"/>
              </a:rPr>
              <a:t>experimental therapeutics approach </a:t>
            </a:r>
            <a:r>
              <a:rPr lang="en-US" altLang="en-US" sz="1400" dirty="0">
                <a:solidFill>
                  <a:srgbClr val="000000"/>
                </a:solidFill>
                <a:latin typeface="Times New Roman" panose="02020603050405020304" pitchFamily="18" charset="0"/>
                <a:ea typeface="ＭＳ Ｐゴシック" panose="020B0600070205080204" pitchFamily="34" charset="-128"/>
              </a:rPr>
              <a:t>to the development and testing of interventions, in which interventions serve not only as potential treatments, but as proves to generate information about the mechanisms underlying a disorder:</a:t>
            </a:r>
          </a:p>
          <a:p>
            <a:pPr marL="164657" indent="-164657">
              <a:buFontTx/>
              <a:buChar char="•"/>
              <a:defRPr/>
            </a:pPr>
            <a:endParaRPr lang="en-US" altLang="en-US" sz="1400" dirty="0">
              <a:solidFill>
                <a:srgbClr val="000000"/>
              </a:solidFill>
              <a:latin typeface="Times New Roman" panose="02020603050405020304" pitchFamily="18" charset="0"/>
              <a:ea typeface="ＭＳ Ｐゴシック" panose="020B0600070205080204" pitchFamily="34" charset="-128"/>
            </a:endParaRPr>
          </a:p>
          <a:p>
            <a:pPr marL="610610" lvl="1" indent="-164657">
              <a:buFontTx/>
              <a:buChar char="•"/>
              <a:defRPr/>
            </a:pPr>
            <a:r>
              <a:rPr lang="en-US" altLang="en-US" sz="1400" dirty="0">
                <a:latin typeface="Times New Roman" panose="02020603050405020304" pitchFamily="18" charset="0"/>
                <a:ea typeface="ＭＳ Ｐゴシック" panose="020B0600070205080204" pitchFamily="34" charset="-128"/>
              </a:rPr>
              <a:t>Involves careful selection of treatment groups to test mechanisms</a:t>
            </a:r>
          </a:p>
          <a:p>
            <a:pPr marL="610610" lvl="1" indent="-164657">
              <a:buFontTx/>
              <a:buChar char="•"/>
              <a:defRPr/>
            </a:pPr>
            <a:r>
              <a:rPr lang="en-US" altLang="en-US" sz="1400" dirty="0">
                <a:latin typeface="Times New Roman" panose="02020603050405020304" pitchFamily="18" charset="0"/>
                <a:ea typeface="ＭＳ Ｐゴシック" panose="020B0600070205080204" pitchFamily="34" charset="-128"/>
              </a:rPr>
              <a:t>Early stage trials provide signs of failure or success</a:t>
            </a:r>
          </a:p>
          <a:p>
            <a:pPr marL="610610" lvl="1" indent="-164657">
              <a:buFontTx/>
              <a:buChar char="•"/>
              <a:defRPr/>
            </a:pPr>
            <a:r>
              <a:rPr lang="en-US" altLang="en-US" sz="1400" dirty="0">
                <a:latin typeface="Times New Roman" panose="02020603050405020304" pitchFamily="18" charset="0"/>
                <a:ea typeface="ＭＳ Ｐゴシック" panose="020B0600070205080204" pitchFamily="34" charset="-128"/>
              </a:rPr>
              <a:t>Negative results suggests attention should be redirected</a:t>
            </a:r>
          </a:p>
          <a:p>
            <a:pPr marL="610610" lvl="1" indent="-164657">
              <a:buFontTx/>
              <a:buChar char="•"/>
              <a:defRPr/>
            </a:pPr>
            <a:r>
              <a:rPr lang="en-US" altLang="en-US" sz="1400" dirty="0">
                <a:latin typeface="Times New Roman" panose="02020603050405020304" pitchFamily="18" charset="0"/>
                <a:ea typeface="ＭＳ Ｐゴシック" panose="020B0600070205080204" pitchFamily="34" charset="-128"/>
              </a:rPr>
              <a:t>“Doses” are based on adequacy of target engagement </a:t>
            </a: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90">
              <a:defRPr sz="2300">
                <a:solidFill>
                  <a:schemeClr val="tx1"/>
                </a:solidFill>
                <a:latin typeface="Arial" charset="0"/>
                <a:ea typeface="ＭＳ Ｐゴシック" charset="-128"/>
              </a:defRPr>
            </a:lvl1pPr>
            <a:lvl2pPr marL="712286" indent="-274076" defTabSz="907390">
              <a:defRPr sz="2300">
                <a:solidFill>
                  <a:schemeClr val="tx1"/>
                </a:solidFill>
                <a:latin typeface="Arial" charset="0"/>
                <a:ea typeface="ＭＳ Ｐゴシック" charset="-128"/>
              </a:defRPr>
            </a:lvl2pPr>
            <a:lvl3pPr marL="1096301" indent="-218332" defTabSz="907390">
              <a:defRPr sz="2300">
                <a:solidFill>
                  <a:schemeClr val="tx1"/>
                </a:solidFill>
                <a:latin typeface="Arial" charset="0"/>
                <a:ea typeface="ＭＳ Ｐゴシック" charset="-128"/>
              </a:defRPr>
            </a:lvl3pPr>
            <a:lvl4pPr marL="1536060" indent="-218332" defTabSz="907390">
              <a:defRPr sz="2300">
                <a:solidFill>
                  <a:schemeClr val="tx1"/>
                </a:solidFill>
                <a:latin typeface="Arial" charset="0"/>
                <a:ea typeface="ＭＳ Ｐゴシック" charset="-128"/>
              </a:defRPr>
            </a:lvl4pPr>
            <a:lvl5pPr marL="1975819" indent="-218332" defTabSz="907390">
              <a:defRPr sz="2300">
                <a:solidFill>
                  <a:schemeClr val="tx1"/>
                </a:solidFill>
                <a:latin typeface="Arial" charset="0"/>
                <a:ea typeface="ＭＳ Ｐゴシック" charset="-128"/>
              </a:defRPr>
            </a:lvl5pPr>
            <a:lvl6pPr marL="2421772" indent="-218332" defTabSz="907390" eaLnBrk="0" fontAlgn="base" hangingPunct="0">
              <a:spcBef>
                <a:spcPct val="0"/>
              </a:spcBef>
              <a:spcAft>
                <a:spcPct val="0"/>
              </a:spcAft>
              <a:defRPr sz="2300">
                <a:solidFill>
                  <a:schemeClr val="tx1"/>
                </a:solidFill>
                <a:latin typeface="Arial" charset="0"/>
                <a:ea typeface="ＭＳ Ｐゴシック" charset="-128"/>
              </a:defRPr>
            </a:lvl6pPr>
            <a:lvl7pPr marL="2867725" indent="-218332" defTabSz="907390" eaLnBrk="0" fontAlgn="base" hangingPunct="0">
              <a:spcBef>
                <a:spcPct val="0"/>
              </a:spcBef>
              <a:spcAft>
                <a:spcPct val="0"/>
              </a:spcAft>
              <a:defRPr sz="2300">
                <a:solidFill>
                  <a:schemeClr val="tx1"/>
                </a:solidFill>
                <a:latin typeface="Arial" charset="0"/>
                <a:ea typeface="ＭＳ Ｐゴシック" charset="-128"/>
              </a:defRPr>
            </a:lvl7pPr>
            <a:lvl8pPr marL="3313678" indent="-218332" defTabSz="907390" eaLnBrk="0" fontAlgn="base" hangingPunct="0">
              <a:spcBef>
                <a:spcPct val="0"/>
              </a:spcBef>
              <a:spcAft>
                <a:spcPct val="0"/>
              </a:spcAft>
              <a:defRPr sz="2300">
                <a:solidFill>
                  <a:schemeClr val="tx1"/>
                </a:solidFill>
                <a:latin typeface="Arial" charset="0"/>
                <a:ea typeface="ＭＳ Ｐゴシック" charset="-128"/>
              </a:defRPr>
            </a:lvl8pPr>
            <a:lvl9pPr marL="3759631" indent="-218332" defTabSz="907390" eaLnBrk="0" fontAlgn="base" hangingPunct="0">
              <a:spcBef>
                <a:spcPct val="0"/>
              </a:spcBef>
              <a:spcAft>
                <a:spcPct val="0"/>
              </a:spcAft>
              <a:defRPr sz="2300">
                <a:solidFill>
                  <a:schemeClr val="tx1"/>
                </a:solidFill>
                <a:latin typeface="Arial" charset="0"/>
                <a:ea typeface="ＭＳ Ｐゴシック" charset="-128"/>
              </a:defRPr>
            </a:lvl9pPr>
          </a:lstStyle>
          <a:p>
            <a:fld id="{7EB605FB-1B4B-3A47-86C3-7B1E2633F67F}" type="slidenum">
              <a:rPr lang="en-US" altLang="en-US" sz="1200">
                <a:solidFill>
                  <a:srgbClr val="000000"/>
                </a:solidFill>
                <a:latin typeface="Times New Roman" charset="0"/>
              </a:rPr>
              <a:pPr/>
              <a:t>3</a:t>
            </a:fld>
            <a:endParaRPr lang="en-US" altLang="en-US" sz="1200">
              <a:solidFill>
                <a:srgbClr val="000000"/>
              </a:solidFill>
              <a:latin typeface="Times New Roman" charset="0"/>
            </a:endParaRPr>
          </a:p>
        </p:txBody>
      </p:sp>
    </p:spTree>
    <p:extLst>
      <p:ext uri="{BB962C8B-B14F-4D97-AF65-F5344CB8AC3E}">
        <p14:creationId xmlns:p14="http://schemas.microsoft.com/office/powerpoint/2010/main" val="910037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9911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p:cNvSpPr>
            <a:spLocks noGrp="1" noRot="1" noChangeAspect="1" noTextEdit="1"/>
          </p:cNvSpPr>
          <p:nvPr>
            <p:ph type="sldImg"/>
          </p:nvPr>
        </p:nvSpPr>
        <p:spPr>
          <a:ln/>
        </p:spPr>
      </p:sp>
      <p:sp>
        <p:nvSpPr>
          <p:cNvPr id="3389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ea typeface="ＭＳ Ｐゴシック" charset="-128"/>
              </a:rPr>
              <a:t>The National Advisory Mental Health Council (NAHMC) has approved the following concept for a potential NIMH initiative, which is posted on the NIMH website at </a:t>
            </a:r>
            <a:r>
              <a:rPr lang="en-US" altLang="en-US" i="1" u="sng">
                <a:ea typeface="ＭＳ Ｐゴシック" charset="-128"/>
                <a:hlinkClick r:id="rId3"/>
              </a:rPr>
              <a:t>http://www.nimh.nih.gov/about/advisory-boards-and-groups/namhc/namhc-concept-clearances.shtml</a:t>
            </a:r>
            <a:r>
              <a:rPr lang="en-US" altLang="en-US" i="1">
                <a:ea typeface="ＭＳ Ｐゴシック" charset="-128"/>
              </a:rPr>
              <a:t>. </a:t>
            </a:r>
            <a:endParaRPr lang="en-US" altLang="en-US">
              <a:ea typeface="MS PGothic" charset="-128"/>
            </a:endParaRPr>
          </a:p>
        </p:txBody>
      </p:sp>
      <p:sp>
        <p:nvSpPr>
          <p:cNvPr id="3389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spcBef>
                <a:spcPct val="30000"/>
              </a:spcBef>
              <a:defRPr sz="1200">
                <a:solidFill>
                  <a:schemeClr val="tx1"/>
                </a:solidFill>
                <a:latin typeface="Times New Roman" charset="0"/>
                <a:ea typeface="MS PGothic" charset="-128"/>
              </a:defRPr>
            </a:lvl1pPr>
            <a:lvl2pPr marL="724673" indent="-278721" defTabSz="922875">
              <a:spcBef>
                <a:spcPct val="30000"/>
              </a:spcBef>
              <a:defRPr sz="1200">
                <a:solidFill>
                  <a:schemeClr val="tx1"/>
                </a:solidFill>
                <a:latin typeface="Times New Roman" charset="0"/>
                <a:ea typeface="MS PGothic" charset="-128"/>
              </a:defRPr>
            </a:lvl2pPr>
            <a:lvl3pPr marL="1114882" indent="-222976" defTabSz="922875">
              <a:spcBef>
                <a:spcPct val="30000"/>
              </a:spcBef>
              <a:defRPr sz="1200">
                <a:solidFill>
                  <a:schemeClr val="tx1"/>
                </a:solidFill>
                <a:latin typeface="Times New Roman" charset="0"/>
                <a:ea typeface="MS PGothic" charset="-128"/>
              </a:defRPr>
            </a:lvl3pPr>
            <a:lvl4pPr marL="1560835" indent="-222976" defTabSz="922875">
              <a:spcBef>
                <a:spcPct val="30000"/>
              </a:spcBef>
              <a:defRPr sz="1200">
                <a:solidFill>
                  <a:schemeClr val="tx1"/>
                </a:solidFill>
                <a:latin typeface="Times New Roman" charset="0"/>
                <a:ea typeface="MS PGothic" charset="-128"/>
              </a:defRPr>
            </a:lvl4pPr>
            <a:lvl5pPr marL="2006788" indent="-222976" defTabSz="922875">
              <a:spcBef>
                <a:spcPct val="30000"/>
              </a:spcBef>
              <a:defRPr sz="1200">
                <a:solidFill>
                  <a:schemeClr val="tx1"/>
                </a:solidFill>
                <a:latin typeface="Times New Roman" charset="0"/>
                <a:ea typeface="MS PGothic" charset="-128"/>
              </a:defRPr>
            </a:lvl5pPr>
            <a:lvl6pPr marL="2452741" indent="-222976" defTabSz="922875" eaLnBrk="0" fontAlgn="base" hangingPunct="0">
              <a:spcBef>
                <a:spcPct val="30000"/>
              </a:spcBef>
              <a:spcAft>
                <a:spcPct val="0"/>
              </a:spcAft>
              <a:defRPr sz="1200">
                <a:solidFill>
                  <a:schemeClr val="tx1"/>
                </a:solidFill>
                <a:latin typeface="Times New Roman" charset="0"/>
                <a:ea typeface="MS PGothic" charset="-128"/>
              </a:defRPr>
            </a:lvl6pPr>
            <a:lvl7pPr marL="2898694" indent="-222976" defTabSz="922875" eaLnBrk="0" fontAlgn="base" hangingPunct="0">
              <a:spcBef>
                <a:spcPct val="30000"/>
              </a:spcBef>
              <a:spcAft>
                <a:spcPct val="0"/>
              </a:spcAft>
              <a:defRPr sz="1200">
                <a:solidFill>
                  <a:schemeClr val="tx1"/>
                </a:solidFill>
                <a:latin typeface="Times New Roman" charset="0"/>
                <a:ea typeface="MS PGothic" charset="-128"/>
              </a:defRPr>
            </a:lvl7pPr>
            <a:lvl8pPr marL="3344647" indent="-222976" defTabSz="922875" eaLnBrk="0" fontAlgn="base" hangingPunct="0">
              <a:spcBef>
                <a:spcPct val="30000"/>
              </a:spcBef>
              <a:spcAft>
                <a:spcPct val="0"/>
              </a:spcAft>
              <a:defRPr sz="1200">
                <a:solidFill>
                  <a:schemeClr val="tx1"/>
                </a:solidFill>
                <a:latin typeface="Times New Roman" charset="0"/>
                <a:ea typeface="MS PGothic" charset="-128"/>
              </a:defRPr>
            </a:lvl8pPr>
            <a:lvl9pPr marL="3790599" indent="-222976" defTabSz="922875" eaLnBrk="0" fontAlgn="base" hangingPunct="0">
              <a:spcBef>
                <a:spcPct val="30000"/>
              </a:spcBef>
              <a:spcAft>
                <a:spcPct val="0"/>
              </a:spcAft>
              <a:defRPr sz="1200">
                <a:solidFill>
                  <a:schemeClr val="tx1"/>
                </a:solidFill>
                <a:latin typeface="Times New Roman" charset="0"/>
                <a:ea typeface="MS PGothic" charset="-128"/>
              </a:defRPr>
            </a:lvl9pPr>
          </a:lstStyle>
          <a:p>
            <a:pPr>
              <a:spcBef>
                <a:spcPct val="0"/>
              </a:spcBef>
            </a:pPr>
            <a:fld id="{E0E6064E-CB73-E44D-867B-B1F4C93F4DB0}" type="slidenum">
              <a:rPr lang="en-US" altLang="en-US">
                <a:solidFill>
                  <a:srgbClr val="000000"/>
                </a:solidFill>
                <a:cs typeface="+mn-cs"/>
              </a:rPr>
              <a:pPr>
                <a:spcBef>
                  <a:spcPct val="0"/>
                </a:spcBef>
              </a:pPr>
              <a:t>44</a:t>
            </a:fld>
            <a:endParaRPr lang="en-US" altLang="en-US">
              <a:solidFill>
                <a:srgbClr val="000000"/>
              </a:solidFill>
              <a:cs typeface="+mn-cs"/>
            </a:endParaRPr>
          </a:p>
        </p:txBody>
      </p:sp>
    </p:spTree>
    <p:extLst>
      <p:ext uri="{BB962C8B-B14F-4D97-AF65-F5344CB8AC3E}">
        <p14:creationId xmlns:p14="http://schemas.microsoft.com/office/powerpoint/2010/main" val="537221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11">
            <a:extLst>
              <a:ext uri="{FF2B5EF4-FFF2-40B4-BE49-F238E27FC236}">
                <a16:creationId xmlns:a16="http://schemas.microsoft.com/office/drawing/2014/main" xmlns="" id="{D596486A-6E61-4EF4-9227-C4E3F6DFE3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6713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681317" indent="-260139" algn="l" defTabSz="86713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048299" indent="-209041" algn="l" defTabSz="86713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469477" indent="-209041" algn="l" defTabSz="86713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1890655" indent="-209041" algn="l" defTabSz="86713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336608" indent="-209041" defTabSz="86713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782561" indent="-209041" defTabSz="86713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228514" indent="-209041" defTabSz="86713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674466" indent="-209041" defTabSz="86713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pPr>
            <a:fld id="{22EEAA31-637D-4914-9B9C-5133E86E0D6F}" type="slidenum">
              <a:rPr lang="en-US" altLang="en-US">
                <a:solidFill>
                  <a:srgbClr val="000000"/>
                </a:solidFill>
                <a:cs typeface="+mn-cs"/>
              </a:rPr>
              <a:pPr algn="r" eaLnBrk="1" hangingPunct="1">
                <a:spcBef>
                  <a:spcPct val="0"/>
                </a:spcBef>
              </a:pPr>
              <a:t>46</a:t>
            </a:fld>
            <a:endParaRPr lang="en-US" altLang="en-US">
              <a:solidFill>
                <a:srgbClr val="000000"/>
              </a:solidFill>
              <a:cs typeface="+mn-cs"/>
            </a:endParaRPr>
          </a:p>
        </p:txBody>
      </p:sp>
      <p:sp>
        <p:nvSpPr>
          <p:cNvPr id="449539" name="Rectangle 2">
            <a:extLst>
              <a:ext uri="{FF2B5EF4-FFF2-40B4-BE49-F238E27FC236}">
                <a16:creationId xmlns:a16="http://schemas.microsoft.com/office/drawing/2014/main" xmlns="" id="{17E0D5D0-2617-4E74-B3FE-D665D687E3E5}"/>
              </a:ext>
            </a:extLst>
          </p:cNvPr>
          <p:cNvSpPr>
            <a:spLocks noGrp="1" noRot="1" noChangeAspect="1" noChangeArrowheads="1" noTextEdit="1"/>
          </p:cNvSpPr>
          <p:nvPr>
            <p:ph type="sldImg"/>
          </p:nvPr>
        </p:nvSpPr>
        <p:spPr>
          <a:solidFill>
            <a:srgbClr val="FFFFFF"/>
          </a:solidFill>
          <a:ln/>
        </p:spPr>
      </p:sp>
      <p:sp>
        <p:nvSpPr>
          <p:cNvPr id="449540" name="Rectangle 3">
            <a:extLst>
              <a:ext uri="{FF2B5EF4-FFF2-40B4-BE49-F238E27FC236}">
                <a16:creationId xmlns:a16="http://schemas.microsoft.com/office/drawing/2014/main" xmlns="" id="{65F1DF25-3902-4767-BAB5-7D8392FCE21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36997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a:extLst>
              <a:ext uri="{FF2B5EF4-FFF2-40B4-BE49-F238E27FC236}">
                <a16:creationId xmlns:a16="http://schemas.microsoft.com/office/drawing/2014/main" xmlns="" id="{D23BE11F-D3DE-4204-94AF-21AE6B2E214D}"/>
              </a:ext>
            </a:extLst>
          </p:cNvPr>
          <p:cNvSpPr>
            <a:spLocks noGrp="1" noRot="1" noChangeAspect="1" noTextEdit="1"/>
          </p:cNvSpPr>
          <p:nvPr>
            <p:ph type="sldImg"/>
          </p:nvPr>
        </p:nvSpPr>
        <p:spPr>
          <a:ln/>
        </p:spPr>
      </p:sp>
      <p:sp>
        <p:nvSpPr>
          <p:cNvPr id="450563" name="Notes Placeholder 2">
            <a:extLst>
              <a:ext uri="{FF2B5EF4-FFF2-40B4-BE49-F238E27FC236}">
                <a16:creationId xmlns:a16="http://schemas.microsoft.com/office/drawing/2014/main" xmlns="" id="{34741EE7-80CC-4D0A-8356-789ECD61033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50564" name="Slide Number Placeholder 3">
            <a:extLst>
              <a:ext uri="{FF2B5EF4-FFF2-40B4-BE49-F238E27FC236}">
                <a16:creationId xmlns:a16="http://schemas.microsoft.com/office/drawing/2014/main" xmlns="" id="{375C33F6-B580-4977-B091-0AA29EF5A73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24673" indent="-278721"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14882" indent="-222976"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560835" indent="-222976"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06788" indent="-222976"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452741" indent="-222976"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98694" indent="-222976"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44647" indent="-222976"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90599" indent="-222976"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pPr>
            <a:fld id="{96180FD1-4B1A-4D85-B132-305EC7770D55}" type="slidenum">
              <a:rPr lang="en-US" altLang="en-US">
                <a:solidFill>
                  <a:srgbClr val="000000"/>
                </a:solidFill>
                <a:cs typeface="+mn-cs"/>
              </a:rPr>
              <a:pPr algn="r" eaLnBrk="1" hangingPunct="1">
                <a:spcBef>
                  <a:spcPct val="0"/>
                </a:spcBef>
              </a:pPr>
              <a:t>47</a:t>
            </a:fld>
            <a:endParaRPr lang="en-US" altLang="en-US">
              <a:solidFill>
                <a:srgbClr val="000000"/>
              </a:solidFill>
              <a:cs typeface="+mn-cs"/>
            </a:endParaRPr>
          </a:p>
        </p:txBody>
      </p:sp>
    </p:spTree>
    <p:extLst>
      <p:ext uri="{BB962C8B-B14F-4D97-AF65-F5344CB8AC3E}">
        <p14:creationId xmlns:p14="http://schemas.microsoft.com/office/powerpoint/2010/main" val="186841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1" name="Slide Image Placeholder 1"/>
          <p:cNvSpPr>
            <a:spLocks noGrp="1" noRot="1" noChangeAspect="1" noTextEdit="1"/>
          </p:cNvSpPr>
          <p:nvPr>
            <p:ph type="sldImg"/>
          </p:nvPr>
        </p:nvSpPr>
        <p:spPr>
          <a:ln/>
        </p:spPr>
      </p:sp>
      <p:sp>
        <p:nvSpPr>
          <p:cNvPr id="8396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
        <p:nvSpPr>
          <p:cNvPr id="8396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2875">
              <a:defRPr sz="2300">
                <a:solidFill>
                  <a:schemeClr val="tx1"/>
                </a:solidFill>
                <a:latin typeface="Arial" charset="0"/>
                <a:ea typeface="MS PGothic" charset="-128"/>
              </a:defRPr>
            </a:lvl1pPr>
            <a:lvl2pPr marL="724673" indent="-278721" algn="r" defTabSz="922875">
              <a:defRPr sz="2300">
                <a:solidFill>
                  <a:schemeClr val="tx1"/>
                </a:solidFill>
                <a:latin typeface="Arial" charset="0"/>
                <a:ea typeface="MS PGothic" charset="-128"/>
              </a:defRPr>
            </a:lvl2pPr>
            <a:lvl3pPr marL="1114882" indent="-222976" algn="r" defTabSz="922875">
              <a:defRPr sz="2300">
                <a:solidFill>
                  <a:schemeClr val="tx1"/>
                </a:solidFill>
                <a:latin typeface="Arial" charset="0"/>
                <a:ea typeface="MS PGothic" charset="-128"/>
              </a:defRPr>
            </a:lvl3pPr>
            <a:lvl4pPr marL="1560835" indent="-222976" algn="r" defTabSz="922875">
              <a:defRPr sz="2300">
                <a:solidFill>
                  <a:schemeClr val="tx1"/>
                </a:solidFill>
                <a:latin typeface="Arial" charset="0"/>
                <a:ea typeface="MS PGothic" charset="-128"/>
              </a:defRPr>
            </a:lvl4pPr>
            <a:lvl5pPr marL="2006788" indent="-222976" algn="r" defTabSz="922875">
              <a:defRPr sz="2300">
                <a:solidFill>
                  <a:schemeClr val="tx1"/>
                </a:solidFill>
                <a:latin typeface="Arial" charset="0"/>
                <a:ea typeface="MS PGothic" charset="-128"/>
              </a:defRPr>
            </a:lvl5pPr>
            <a:lvl6pPr marL="2452741" indent="-222976" algn="r" defTabSz="922875" eaLnBrk="0" fontAlgn="base" hangingPunct="0">
              <a:spcBef>
                <a:spcPct val="0"/>
              </a:spcBef>
              <a:spcAft>
                <a:spcPct val="0"/>
              </a:spcAft>
              <a:defRPr sz="2300">
                <a:solidFill>
                  <a:schemeClr val="tx1"/>
                </a:solidFill>
                <a:latin typeface="Arial" charset="0"/>
                <a:ea typeface="MS PGothic" charset="-128"/>
              </a:defRPr>
            </a:lvl6pPr>
            <a:lvl7pPr marL="2898694" indent="-222976" algn="r" defTabSz="922875" eaLnBrk="0" fontAlgn="base" hangingPunct="0">
              <a:spcBef>
                <a:spcPct val="0"/>
              </a:spcBef>
              <a:spcAft>
                <a:spcPct val="0"/>
              </a:spcAft>
              <a:defRPr sz="2300">
                <a:solidFill>
                  <a:schemeClr val="tx1"/>
                </a:solidFill>
                <a:latin typeface="Arial" charset="0"/>
                <a:ea typeface="MS PGothic" charset="-128"/>
              </a:defRPr>
            </a:lvl7pPr>
            <a:lvl8pPr marL="3344647" indent="-222976" algn="r" defTabSz="922875" eaLnBrk="0" fontAlgn="base" hangingPunct="0">
              <a:spcBef>
                <a:spcPct val="0"/>
              </a:spcBef>
              <a:spcAft>
                <a:spcPct val="0"/>
              </a:spcAft>
              <a:defRPr sz="2300">
                <a:solidFill>
                  <a:schemeClr val="tx1"/>
                </a:solidFill>
                <a:latin typeface="Arial" charset="0"/>
                <a:ea typeface="MS PGothic" charset="-128"/>
              </a:defRPr>
            </a:lvl8pPr>
            <a:lvl9pPr marL="3790599" indent="-222976" algn="r" defTabSz="922875" eaLnBrk="0" fontAlgn="base" hangingPunct="0">
              <a:spcBef>
                <a:spcPct val="0"/>
              </a:spcBef>
              <a:spcAft>
                <a:spcPct val="0"/>
              </a:spcAft>
              <a:defRPr sz="2300">
                <a:solidFill>
                  <a:schemeClr val="tx1"/>
                </a:solidFill>
                <a:latin typeface="Arial" charset="0"/>
                <a:ea typeface="MS PGothic" charset="-128"/>
              </a:defRPr>
            </a:lvl9pPr>
          </a:lstStyle>
          <a:p>
            <a:fld id="{B3B1C045-7F63-394A-862D-BB04876C1A32}" type="slidenum">
              <a:rPr lang="en-US" altLang="en-US" sz="1200">
                <a:solidFill>
                  <a:srgbClr val="000000"/>
                </a:solidFill>
                <a:latin typeface="Times New Roman" charset="0"/>
                <a:cs typeface="+mn-cs"/>
              </a:rPr>
              <a:pPr/>
              <a:t>4</a:t>
            </a:fld>
            <a:endParaRPr lang="en-US" altLang="en-US" sz="1200">
              <a:solidFill>
                <a:srgbClr val="000000"/>
              </a:solidFill>
              <a:latin typeface="Times New Roman" charset="0"/>
              <a:cs typeface="+mn-cs"/>
            </a:endParaRPr>
          </a:p>
        </p:txBody>
      </p:sp>
    </p:spTree>
    <p:extLst>
      <p:ext uri="{BB962C8B-B14F-4D97-AF65-F5344CB8AC3E}">
        <p14:creationId xmlns:p14="http://schemas.microsoft.com/office/powerpoint/2010/main" val="365413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11">
            <a:extLst>
              <a:ext uri="{FF2B5EF4-FFF2-40B4-BE49-F238E27FC236}">
                <a16:creationId xmlns:a16="http://schemas.microsoft.com/office/drawing/2014/main" xmlns="" id="{F35236D3-42E4-4A6C-889F-F7B509C45C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88809"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698350" indent="-267882" algn="l" defTabSz="888809"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076172" indent="-213686" algn="l" defTabSz="888809"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506640" indent="-213686" algn="l" defTabSz="888809"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1937108" indent="-213686" algn="l" defTabSz="888809"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383061" indent="-213686" defTabSz="888809"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29014" indent="-213686" defTabSz="888809"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274967" indent="-213686" defTabSz="888809"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20920" indent="-213686" defTabSz="888809"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buClr>
                <a:srgbClr val="000000"/>
              </a:buClr>
            </a:pPr>
            <a:fld id="{7A35AC32-3AC4-424B-A520-DC37F002B2AC}" type="slidenum">
              <a:rPr lang="en-US" altLang="en-US">
                <a:solidFill>
                  <a:srgbClr val="000000"/>
                </a:solidFill>
                <a:cs typeface="+mn-cs"/>
              </a:rPr>
              <a:pPr algn="r" eaLnBrk="1" hangingPunct="1">
                <a:spcBef>
                  <a:spcPct val="0"/>
                </a:spcBef>
                <a:buClr>
                  <a:srgbClr val="000000"/>
                </a:buClr>
              </a:pPr>
              <a:t>5</a:t>
            </a:fld>
            <a:endParaRPr lang="en-US" altLang="en-US">
              <a:solidFill>
                <a:srgbClr val="000000"/>
              </a:solidFill>
              <a:cs typeface="+mn-cs"/>
            </a:endParaRPr>
          </a:p>
        </p:txBody>
      </p:sp>
      <p:sp>
        <p:nvSpPr>
          <p:cNvPr id="427011" name="Rectangle 2">
            <a:extLst>
              <a:ext uri="{FF2B5EF4-FFF2-40B4-BE49-F238E27FC236}">
                <a16:creationId xmlns:a16="http://schemas.microsoft.com/office/drawing/2014/main" xmlns="" id="{26A0568E-1A2E-49C9-8B8D-DE55B7ED1E86}"/>
              </a:ext>
            </a:extLst>
          </p:cNvPr>
          <p:cNvSpPr>
            <a:spLocks noGrp="1" noRot="1" noChangeAspect="1" noChangeArrowheads="1" noTextEdit="1"/>
          </p:cNvSpPr>
          <p:nvPr>
            <p:ph type="sldImg"/>
          </p:nvPr>
        </p:nvSpPr>
        <p:spPr>
          <a:solidFill>
            <a:srgbClr val="FFFFFF"/>
          </a:solidFill>
          <a:ln/>
        </p:spPr>
      </p:sp>
      <p:sp>
        <p:nvSpPr>
          <p:cNvPr id="427012" name="Rectangle 3">
            <a:extLst>
              <a:ext uri="{FF2B5EF4-FFF2-40B4-BE49-F238E27FC236}">
                <a16:creationId xmlns:a16="http://schemas.microsoft.com/office/drawing/2014/main" xmlns="" id="{9166EBD9-016D-42ED-9881-14AB8412890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7231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89" name="Rectangle 1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75">
              <a:spcBef>
                <a:spcPct val="30000"/>
              </a:spcBef>
              <a:defRPr sz="1200">
                <a:solidFill>
                  <a:schemeClr val="tx1"/>
                </a:solidFill>
                <a:latin typeface="Times New Roman" charset="0"/>
                <a:ea typeface="MS PGothic" charset="-128"/>
              </a:defRPr>
            </a:lvl1pPr>
            <a:lvl2pPr marL="724673" indent="-278721" defTabSz="922875">
              <a:spcBef>
                <a:spcPct val="30000"/>
              </a:spcBef>
              <a:defRPr sz="1200">
                <a:solidFill>
                  <a:schemeClr val="tx1"/>
                </a:solidFill>
                <a:latin typeface="Times New Roman" charset="0"/>
                <a:ea typeface="MS PGothic" charset="-128"/>
              </a:defRPr>
            </a:lvl2pPr>
            <a:lvl3pPr marL="1114882" indent="-222976" defTabSz="922875">
              <a:spcBef>
                <a:spcPct val="30000"/>
              </a:spcBef>
              <a:defRPr sz="1200">
                <a:solidFill>
                  <a:schemeClr val="tx1"/>
                </a:solidFill>
                <a:latin typeface="Times New Roman" charset="0"/>
                <a:ea typeface="MS PGothic" charset="-128"/>
              </a:defRPr>
            </a:lvl3pPr>
            <a:lvl4pPr marL="1560835" indent="-222976" defTabSz="922875">
              <a:spcBef>
                <a:spcPct val="30000"/>
              </a:spcBef>
              <a:defRPr sz="1200">
                <a:solidFill>
                  <a:schemeClr val="tx1"/>
                </a:solidFill>
                <a:latin typeface="Times New Roman" charset="0"/>
                <a:ea typeface="MS PGothic" charset="-128"/>
              </a:defRPr>
            </a:lvl4pPr>
            <a:lvl5pPr marL="2006788" indent="-222976" defTabSz="922875">
              <a:spcBef>
                <a:spcPct val="30000"/>
              </a:spcBef>
              <a:defRPr sz="1200">
                <a:solidFill>
                  <a:schemeClr val="tx1"/>
                </a:solidFill>
                <a:latin typeface="Times New Roman" charset="0"/>
                <a:ea typeface="MS PGothic" charset="-128"/>
              </a:defRPr>
            </a:lvl5pPr>
            <a:lvl6pPr marL="2452741" indent="-222976" defTabSz="922875" eaLnBrk="0" fontAlgn="base" hangingPunct="0">
              <a:spcBef>
                <a:spcPct val="30000"/>
              </a:spcBef>
              <a:spcAft>
                <a:spcPct val="0"/>
              </a:spcAft>
              <a:defRPr sz="1200">
                <a:solidFill>
                  <a:schemeClr val="tx1"/>
                </a:solidFill>
                <a:latin typeface="Times New Roman" charset="0"/>
                <a:ea typeface="MS PGothic" charset="-128"/>
              </a:defRPr>
            </a:lvl6pPr>
            <a:lvl7pPr marL="2898694" indent="-222976" defTabSz="922875" eaLnBrk="0" fontAlgn="base" hangingPunct="0">
              <a:spcBef>
                <a:spcPct val="30000"/>
              </a:spcBef>
              <a:spcAft>
                <a:spcPct val="0"/>
              </a:spcAft>
              <a:defRPr sz="1200">
                <a:solidFill>
                  <a:schemeClr val="tx1"/>
                </a:solidFill>
                <a:latin typeface="Times New Roman" charset="0"/>
                <a:ea typeface="MS PGothic" charset="-128"/>
              </a:defRPr>
            </a:lvl7pPr>
            <a:lvl8pPr marL="3344647" indent="-222976" defTabSz="922875" eaLnBrk="0" fontAlgn="base" hangingPunct="0">
              <a:spcBef>
                <a:spcPct val="30000"/>
              </a:spcBef>
              <a:spcAft>
                <a:spcPct val="0"/>
              </a:spcAft>
              <a:defRPr sz="1200">
                <a:solidFill>
                  <a:schemeClr val="tx1"/>
                </a:solidFill>
                <a:latin typeface="Times New Roman" charset="0"/>
                <a:ea typeface="MS PGothic" charset="-128"/>
              </a:defRPr>
            </a:lvl8pPr>
            <a:lvl9pPr marL="3790599" indent="-222976" defTabSz="922875" eaLnBrk="0" fontAlgn="base" hangingPunct="0">
              <a:spcBef>
                <a:spcPct val="30000"/>
              </a:spcBef>
              <a:spcAft>
                <a:spcPct val="0"/>
              </a:spcAft>
              <a:defRPr sz="1200">
                <a:solidFill>
                  <a:schemeClr val="tx1"/>
                </a:solidFill>
                <a:latin typeface="Times New Roman" charset="0"/>
                <a:ea typeface="MS PGothic" charset="-128"/>
              </a:defRPr>
            </a:lvl9pPr>
          </a:lstStyle>
          <a:p>
            <a:pPr>
              <a:spcBef>
                <a:spcPct val="0"/>
              </a:spcBef>
            </a:pPr>
            <a:fld id="{3BD631C5-6B34-4A4E-A0B3-65F014EB86A1}" type="slidenum">
              <a:rPr lang="en-US" altLang="en-US">
                <a:solidFill>
                  <a:srgbClr val="000000"/>
                </a:solidFill>
                <a:cs typeface="+mn-cs"/>
              </a:rPr>
              <a:pPr>
                <a:spcBef>
                  <a:spcPct val="0"/>
                </a:spcBef>
              </a:pPr>
              <a:t>6</a:t>
            </a:fld>
            <a:endParaRPr lang="en-US" altLang="en-US">
              <a:solidFill>
                <a:srgbClr val="000000"/>
              </a:solidFill>
              <a:cs typeface="+mn-cs"/>
            </a:endParaRPr>
          </a:p>
        </p:txBody>
      </p:sp>
      <p:sp>
        <p:nvSpPr>
          <p:cNvPr id="831490" name="Rectangle 2"/>
          <p:cNvSpPr>
            <a:spLocks noGrp="1" noRot="1" noChangeAspect="1" noChangeArrowheads="1" noTextEdit="1"/>
          </p:cNvSpPr>
          <p:nvPr>
            <p:ph type="sldImg"/>
          </p:nvPr>
        </p:nvSpPr>
        <p:spPr>
          <a:solidFill>
            <a:srgbClr val="FFFFFF"/>
          </a:solidFill>
          <a:ln/>
        </p:spPr>
      </p:sp>
      <p:sp>
        <p:nvSpPr>
          <p:cNvPr id="831491" name="Rectangle 3"/>
          <p:cNvSpPr>
            <a:spLocks noGrp="1" noChangeArrowheads="1"/>
          </p:cNvSpPr>
          <p:nvPr>
            <p:ph type="body" idx="1"/>
          </p:nvPr>
        </p:nvSpPr>
        <p:spPr>
          <a:xfrm>
            <a:off x="576584" y="4416416"/>
            <a:ext cx="5515687" cy="456206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a:latin typeface="Arial" charset="0"/>
                <a:ea typeface="ＭＳ Ｐゴシック" charset="-128"/>
              </a:rPr>
              <a:t>At the heart of RDoC is a set of 5 </a:t>
            </a:r>
            <a:r>
              <a:rPr lang="en-US" altLang="en-US" sz="1100" b="1">
                <a:latin typeface="Arial" charset="0"/>
                <a:ea typeface="ＭＳ Ｐゴシック" charset="-128"/>
              </a:rPr>
              <a:t>domains</a:t>
            </a:r>
            <a:r>
              <a:rPr lang="en-US" altLang="en-US" sz="1100">
                <a:latin typeface="Arial" charset="0"/>
                <a:ea typeface="ＭＳ Ｐゴシック" charset="-128"/>
              </a:rPr>
              <a:t>, each with a subset of </a:t>
            </a:r>
            <a:r>
              <a:rPr lang="en-US" altLang="en-US" sz="1100" b="1">
                <a:latin typeface="Arial" charset="0"/>
                <a:ea typeface="ＭＳ Ｐゴシック" charset="-128"/>
              </a:rPr>
              <a:t>constructs</a:t>
            </a:r>
          </a:p>
          <a:p>
            <a:endParaRPr lang="en-US" altLang="en-US" sz="1100">
              <a:latin typeface="Arial" charset="0"/>
              <a:ea typeface="ＭＳ Ｐゴシック" charset="-128"/>
            </a:endParaRPr>
          </a:p>
          <a:p>
            <a:pPr eaLnBrk="1" hangingPunct="1">
              <a:spcBef>
                <a:spcPct val="0"/>
              </a:spcBef>
              <a:spcAft>
                <a:spcPts val="574"/>
              </a:spcAft>
              <a:buFontTx/>
              <a:buChar char="-"/>
            </a:pPr>
            <a:r>
              <a:rPr lang="en-US" altLang="en-US" sz="1100">
                <a:latin typeface="Arial" charset="0"/>
                <a:ea typeface="ＭＳ Ｐゴシック" charset="-128"/>
              </a:rPr>
              <a:t>The domains and constructs don’t exactly roll off the tongue; that’s intentional, to get away from terminology that already has “baggage” and association with current diagnoses.</a:t>
            </a:r>
          </a:p>
          <a:p>
            <a:pPr eaLnBrk="1" hangingPunct="1">
              <a:spcBef>
                <a:spcPct val="0"/>
              </a:spcBef>
              <a:spcAft>
                <a:spcPts val="574"/>
              </a:spcAft>
              <a:buFontTx/>
              <a:buChar char="-"/>
            </a:pPr>
            <a:endParaRPr lang="en-US" altLang="en-US" sz="1100">
              <a:latin typeface="Arial" charset="0"/>
              <a:ea typeface="ＭＳ Ｐゴシック" charset="-128"/>
            </a:endParaRPr>
          </a:p>
          <a:p>
            <a:pPr eaLnBrk="1" hangingPunct="1">
              <a:spcBef>
                <a:spcPct val="0"/>
              </a:spcBef>
              <a:spcAft>
                <a:spcPts val="574"/>
              </a:spcAft>
              <a:buFontTx/>
              <a:buChar char="-"/>
            </a:pPr>
            <a:r>
              <a:rPr lang="en-US" altLang="en-US" sz="1100">
                <a:latin typeface="Arial" charset="0"/>
                <a:ea typeface="ＭＳ Ｐゴシック" charset="-128"/>
              </a:rPr>
              <a:t>There is no one-to-one correspondence between a construct and a diagnosis.</a:t>
            </a:r>
          </a:p>
          <a:p>
            <a:endParaRPr lang="en-US" altLang="en-US" sz="1100">
              <a:latin typeface="Arial" charset="0"/>
              <a:ea typeface="ＭＳ Ｐゴシック" charset="-128"/>
            </a:endParaRPr>
          </a:p>
          <a:p>
            <a:r>
              <a:rPr lang="en-US" altLang="en-US" sz="1100">
                <a:latin typeface="Arial" charset="0"/>
                <a:ea typeface="ＭＳ Ｐゴシック" charset="-128"/>
              </a:rPr>
              <a:t>These constructs were selected and defined at a series of workshops that included clinical and basic researchers.</a:t>
            </a:r>
          </a:p>
          <a:p>
            <a:endParaRPr lang="en-US" altLang="en-US" sz="1100">
              <a:latin typeface="Arial" charset="0"/>
              <a:ea typeface="ＭＳ Ｐゴシック" charset="-128"/>
            </a:endParaRPr>
          </a:p>
          <a:p>
            <a:endParaRPr lang="en-US" altLang="en-US" sz="1100">
              <a:latin typeface="Arial" charset="0"/>
              <a:ea typeface="ＭＳ Ｐゴシック" charset="-128"/>
            </a:endParaRPr>
          </a:p>
          <a:p>
            <a:endParaRPr lang="en-US" altLang="en-US" sz="1100">
              <a:latin typeface="Arial" charset="0"/>
              <a:ea typeface="ＭＳ Ｐゴシック" charset="-128"/>
            </a:endParaRPr>
          </a:p>
          <a:p>
            <a:pPr eaLnBrk="1" hangingPunct="1">
              <a:spcBef>
                <a:spcPct val="0"/>
              </a:spcBef>
              <a:spcAft>
                <a:spcPts val="574"/>
              </a:spcAft>
            </a:pPr>
            <a:r>
              <a:rPr lang="en-US" altLang="en-US" sz="1100">
                <a:solidFill>
                  <a:srgbClr val="2D2DB9"/>
                </a:solidFill>
                <a:latin typeface="Arial" charset="0"/>
                <a:ea typeface="MS PGothic" charset="-128"/>
              </a:rPr>
              <a:t>-----------------------------------------------------</a:t>
            </a:r>
          </a:p>
          <a:p>
            <a:pPr eaLnBrk="1" hangingPunct="1">
              <a:spcBef>
                <a:spcPct val="0"/>
              </a:spcBef>
              <a:spcAft>
                <a:spcPts val="574"/>
              </a:spcAft>
            </a:pPr>
            <a:endParaRPr lang="en-US" altLang="en-US" sz="1100">
              <a:solidFill>
                <a:srgbClr val="2D2DB9"/>
              </a:solidFill>
              <a:latin typeface="Arial" charset="0"/>
              <a:ea typeface="MS PGothic" charset="-128"/>
            </a:endParaRPr>
          </a:p>
          <a:p>
            <a:pPr eaLnBrk="1" hangingPunct="1">
              <a:spcBef>
                <a:spcPct val="0"/>
              </a:spcBef>
              <a:spcAft>
                <a:spcPts val="574"/>
              </a:spcAft>
            </a:pPr>
            <a:r>
              <a:rPr lang="en-US" altLang="en-US" sz="1100">
                <a:latin typeface="Arial" charset="0"/>
                <a:ea typeface="MS PGothic" charset="-128"/>
              </a:rPr>
              <a:t>((Constructs are defined as: non-computable concepts based on convergent sets of data, AKA, a nomological net))</a:t>
            </a:r>
            <a:endParaRPr lang="en-US" altLang="en-US" sz="1100">
              <a:latin typeface="Arial" charset="0"/>
              <a:ea typeface="ＭＳ Ｐゴシック" charset="-128"/>
            </a:endParaRPr>
          </a:p>
          <a:p>
            <a:pPr eaLnBrk="1" hangingPunct="1">
              <a:spcBef>
                <a:spcPct val="0"/>
              </a:spcBef>
              <a:spcAft>
                <a:spcPts val="574"/>
              </a:spcAft>
            </a:pPr>
            <a:endParaRPr lang="en-US" altLang="en-US" sz="1100">
              <a:solidFill>
                <a:srgbClr val="2D2DB9"/>
              </a:solidFill>
              <a:latin typeface="Arial" charset="0"/>
              <a:ea typeface="MS PGothic" charset="-128"/>
            </a:endParaRPr>
          </a:p>
          <a:p>
            <a:pPr eaLnBrk="1" hangingPunct="1">
              <a:lnSpc>
                <a:spcPct val="90000"/>
              </a:lnSpc>
              <a:spcBef>
                <a:spcPts val="585"/>
              </a:spcBef>
            </a:pPr>
            <a:endParaRPr lang="en-US" altLang="en-US" sz="1100">
              <a:solidFill>
                <a:srgbClr val="2D2DB9"/>
              </a:solidFill>
              <a:latin typeface="Arial" charset="0"/>
              <a:ea typeface="MS PGothic" charset="-128"/>
            </a:endParaRPr>
          </a:p>
          <a:p>
            <a:pPr eaLnBrk="1" hangingPunct="1">
              <a:lnSpc>
                <a:spcPct val="90000"/>
              </a:lnSpc>
              <a:spcBef>
                <a:spcPts val="585"/>
              </a:spcBef>
            </a:pPr>
            <a:endParaRPr lang="en-US" altLang="en-US" sz="1100">
              <a:solidFill>
                <a:srgbClr val="2D2DB9"/>
              </a:solidFill>
              <a:latin typeface="Arial" charset="0"/>
              <a:ea typeface="MS PGothic" charset="-128"/>
            </a:endParaRPr>
          </a:p>
          <a:p>
            <a:endParaRPr lang="en-US" altLang="en-US" sz="1100">
              <a:latin typeface="Arial" charset="0"/>
              <a:ea typeface="ＭＳ Ｐゴシック" charset="-128"/>
            </a:endParaRPr>
          </a:p>
        </p:txBody>
      </p:sp>
    </p:spTree>
    <p:extLst>
      <p:ext uri="{BB962C8B-B14F-4D97-AF65-F5344CB8AC3E}">
        <p14:creationId xmlns:p14="http://schemas.microsoft.com/office/powerpoint/2010/main" val="103509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1" name="Slide Image Placeholder 1"/>
          <p:cNvSpPr>
            <a:spLocks noGrp="1" noRot="1" noChangeAspect="1" noTextEdit="1"/>
          </p:cNvSpPr>
          <p:nvPr>
            <p:ph type="sldImg"/>
          </p:nvPr>
        </p:nvSpPr>
        <p:spPr>
          <a:ln/>
        </p:spPr>
      </p:sp>
      <p:sp>
        <p:nvSpPr>
          <p:cNvPr id="8294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
        <p:nvSpPr>
          <p:cNvPr id="8294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2875">
              <a:defRPr sz="2300">
                <a:solidFill>
                  <a:schemeClr val="tx1"/>
                </a:solidFill>
                <a:latin typeface="Arial" charset="0"/>
                <a:ea typeface="MS PGothic" charset="-128"/>
              </a:defRPr>
            </a:lvl1pPr>
            <a:lvl2pPr marL="724673" indent="-278721" algn="r" defTabSz="922875">
              <a:defRPr sz="2300">
                <a:solidFill>
                  <a:schemeClr val="tx1"/>
                </a:solidFill>
                <a:latin typeface="Arial" charset="0"/>
                <a:ea typeface="MS PGothic" charset="-128"/>
              </a:defRPr>
            </a:lvl2pPr>
            <a:lvl3pPr marL="1114882" indent="-222976" algn="r" defTabSz="922875">
              <a:defRPr sz="2300">
                <a:solidFill>
                  <a:schemeClr val="tx1"/>
                </a:solidFill>
                <a:latin typeface="Arial" charset="0"/>
                <a:ea typeface="MS PGothic" charset="-128"/>
              </a:defRPr>
            </a:lvl3pPr>
            <a:lvl4pPr marL="1560835" indent="-222976" algn="r" defTabSz="922875">
              <a:defRPr sz="2300">
                <a:solidFill>
                  <a:schemeClr val="tx1"/>
                </a:solidFill>
                <a:latin typeface="Arial" charset="0"/>
                <a:ea typeface="MS PGothic" charset="-128"/>
              </a:defRPr>
            </a:lvl4pPr>
            <a:lvl5pPr marL="2006788" indent="-222976" algn="r" defTabSz="922875">
              <a:defRPr sz="2300">
                <a:solidFill>
                  <a:schemeClr val="tx1"/>
                </a:solidFill>
                <a:latin typeface="Arial" charset="0"/>
                <a:ea typeface="MS PGothic" charset="-128"/>
              </a:defRPr>
            </a:lvl5pPr>
            <a:lvl6pPr marL="2452741" indent="-222976" algn="r" defTabSz="922875" eaLnBrk="0" fontAlgn="base" hangingPunct="0">
              <a:spcBef>
                <a:spcPct val="0"/>
              </a:spcBef>
              <a:spcAft>
                <a:spcPct val="0"/>
              </a:spcAft>
              <a:defRPr sz="2300">
                <a:solidFill>
                  <a:schemeClr val="tx1"/>
                </a:solidFill>
                <a:latin typeface="Arial" charset="0"/>
                <a:ea typeface="MS PGothic" charset="-128"/>
              </a:defRPr>
            </a:lvl6pPr>
            <a:lvl7pPr marL="2898694" indent="-222976" algn="r" defTabSz="922875" eaLnBrk="0" fontAlgn="base" hangingPunct="0">
              <a:spcBef>
                <a:spcPct val="0"/>
              </a:spcBef>
              <a:spcAft>
                <a:spcPct val="0"/>
              </a:spcAft>
              <a:defRPr sz="2300">
                <a:solidFill>
                  <a:schemeClr val="tx1"/>
                </a:solidFill>
                <a:latin typeface="Arial" charset="0"/>
                <a:ea typeface="MS PGothic" charset="-128"/>
              </a:defRPr>
            </a:lvl7pPr>
            <a:lvl8pPr marL="3344647" indent="-222976" algn="r" defTabSz="922875" eaLnBrk="0" fontAlgn="base" hangingPunct="0">
              <a:spcBef>
                <a:spcPct val="0"/>
              </a:spcBef>
              <a:spcAft>
                <a:spcPct val="0"/>
              </a:spcAft>
              <a:defRPr sz="2300">
                <a:solidFill>
                  <a:schemeClr val="tx1"/>
                </a:solidFill>
                <a:latin typeface="Arial" charset="0"/>
                <a:ea typeface="MS PGothic" charset="-128"/>
              </a:defRPr>
            </a:lvl8pPr>
            <a:lvl9pPr marL="3790599" indent="-222976" algn="r" defTabSz="922875" eaLnBrk="0" fontAlgn="base" hangingPunct="0">
              <a:spcBef>
                <a:spcPct val="0"/>
              </a:spcBef>
              <a:spcAft>
                <a:spcPct val="0"/>
              </a:spcAft>
              <a:defRPr sz="2300">
                <a:solidFill>
                  <a:schemeClr val="tx1"/>
                </a:solidFill>
                <a:latin typeface="Arial" charset="0"/>
                <a:ea typeface="MS PGothic" charset="-128"/>
              </a:defRPr>
            </a:lvl9pPr>
          </a:lstStyle>
          <a:p>
            <a:fld id="{10A90902-6259-9247-89E8-AD84B1E038F6}" type="slidenum">
              <a:rPr lang="en-US" altLang="en-US" sz="1200">
                <a:solidFill>
                  <a:srgbClr val="000000"/>
                </a:solidFill>
                <a:latin typeface="Times New Roman" charset="0"/>
                <a:cs typeface="+mn-cs"/>
              </a:rPr>
              <a:pPr/>
              <a:t>7</a:t>
            </a:fld>
            <a:endParaRPr lang="en-US" altLang="en-US" sz="1200">
              <a:solidFill>
                <a:srgbClr val="000000"/>
              </a:solidFill>
              <a:latin typeface="Times New Roman" charset="0"/>
              <a:cs typeface="+mn-cs"/>
            </a:endParaRPr>
          </a:p>
        </p:txBody>
      </p:sp>
    </p:spTree>
    <p:extLst>
      <p:ext uri="{BB962C8B-B14F-4D97-AF65-F5344CB8AC3E}">
        <p14:creationId xmlns:p14="http://schemas.microsoft.com/office/powerpoint/2010/main" val="73914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Image Placeholder 1">
            <a:extLst>
              <a:ext uri="{FF2B5EF4-FFF2-40B4-BE49-F238E27FC236}">
                <a16:creationId xmlns:a16="http://schemas.microsoft.com/office/drawing/2014/main" xmlns="" id="{E1411BA6-4F3B-4D04-9654-52D2D74974BF}"/>
              </a:ext>
            </a:extLst>
          </p:cNvPr>
          <p:cNvSpPr>
            <a:spLocks noGrp="1" noRot="1" noChangeAspect="1" noTextEdit="1"/>
          </p:cNvSpPr>
          <p:nvPr>
            <p:ph type="sldImg"/>
          </p:nvPr>
        </p:nvSpPr>
        <p:spPr>
          <a:ln/>
        </p:spPr>
      </p:sp>
      <p:sp>
        <p:nvSpPr>
          <p:cNvPr id="463875" name="Notes Placeholder 2">
            <a:extLst>
              <a:ext uri="{FF2B5EF4-FFF2-40B4-BE49-F238E27FC236}">
                <a16:creationId xmlns:a16="http://schemas.microsoft.com/office/drawing/2014/main" xmlns="" id="{5BB7CFE5-0489-4055-A7D7-AD9397930AB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63876" name="Slide Number Placeholder 3">
            <a:extLst>
              <a:ext uri="{FF2B5EF4-FFF2-40B4-BE49-F238E27FC236}">
                <a16:creationId xmlns:a16="http://schemas.microsoft.com/office/drawing/2014/main" xmlns="" id="{B4E8392F-88CB-43C9-A20D-8C1B611A63D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06092" indent="-270979"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087010" indent="-216783"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522124" indent="-216783"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1957238" indent="-216783"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403191" indent="-216783"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49143" indent="-216783"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295096" indent="-216783"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41049" indent="-216783"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pPr>
            <a:fld id="{3BCFE7B9-6B00-459F-9546-57A93B9F5D4A}" type="slidenum">
              <a:rPr lang="en-US" altLang="en-US">
                <a:solidFill>
                  <a:srgbClr val="000000"/>
                </a:solidFill>
                <a:cs typeface="+mn-cs"/>
              </a:rPr>
              <a:pPr algn="r" eaLnBrk="1" hangingPunct="1">
                <a:spcBef>
                  <a:spcPct val="0"/>
                </a:spcBef>
              </a:pPr>
              <a:t>9</a:t>
            </a:fld>
            <a:endParaRPr lang="en-US" altLang="en-US">
              <a:solidFill>
                <a:srgbClr val="000000"/>
              </a:solidFill>
              <a:cs typeface="+mn-cs"/>
            </a:endParaRPr>
          </a:p>
        </p:txBody>
      </p:sp>
    </p:spTree>
    <p:extLst>
      <p:ext uri="{BB962C8B-B14F-4D97-AF65-F5344CB8AC3E}">
        <p14:creationId xmlns:p14="http://schemas.microsoft.com/office/powerpoint/2010/main" val="1122543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a:extLst>
              <a:ext uri="{FF2B5EF4-FFF2-40B4-BE49-F238E27FC236}">
                <a16:creationId xmlns:a16="http://schemas.microsoft.com/office/drawing/2014/main" xmlns="" id="{9E724142-CFF1-49F1-96BE-9971C99AD624}"/>
              </a:ext>
            </a:extLst>
          </p:cNvPr>
          <p:cNvSpPr>
            <a:spLocks noGrp="1" noRot="1" noChangeAspect="1" noTextEdit="1"/>
          </p:cNvSpPr>
          <p:nvPr>
            <p:ph type="sldImg"/>
          </p:nvPr>
        </p:nvSpPr>
        <p:spPr>
          <a:ln/>
        </p:spPr>
      </p:sp>
      <p:sp>
        <p:nvSpPr>
          <p:cNvPr id="464899" name="Notes Placeholder 2">
            <a:extLst>
              <a:ext uri="{FF2B5EF4-FFF2-40B4-BE49-F238E27FC236}">
                <a16:creationId xmlns:a16="http://schemas.microsoft.com/office/drawing/2014/main" xmlns="" id="{247525BB-698D-4A1C-AA59-44592ED9083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64900" name="Slide Number Placeholder 3">
            <a:extLst>
              <a:ext uri="{FF2B5EF4-FFF2-40B4-BE49-F238E27FC236}">
                <a16:creationId xmlns:a16="http://schemas.microsoft.com/office/drawing/2014/main" xmlns="" id="{96A1110E-19EC-4181-AB01-BD538272B98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06092" indent="-270979"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087010" indent="-216783"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522124" indent="-216783"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1957238" indent="-216783" algn="l" defTabSz="899648"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403191" indent="-216783"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49143" indent="-216783"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295096" indent="-216783"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41049" indent="-216783" defTabSz="89964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pPr>
            <a:fld id="{C202A3A7-A0F8-4CC0-AA77-ED2A83A69F9F}" type="slidenum">
              <a:rPr lang="en-US" altLang="en-US">
                <a:solidFill>
                  <a:srgbClr val="000000"/>
                </a:solidFill>
                <a:cs typeface="+mn-cs"/>
              </a:rPr>
              <a:pPr algn="r" eaLnBrk="1" hangingPunct="1">
                <a:spcBef>
                  <a:spcPct val="0"/>
                </a:spcBef>
              </a:pPr>
              <a:t>10</a:t>
            </a:fld>
            <a:endParaRPr lang="en-US" altLang="en-US">
              <a:solidFill>
                <a:srgbClr val="000000"/>
              </a:solidFill>
              <a:cs typeface="+mn-cs"/>
            </a:endParaRPr>
          </a:p>
        </p:txBody>
      </p:sp>
    </p:spTree>
    <p:extLst>
      <p:ext uri="{BB962C8B-B14F-4D97-AF65-F5344CB8AC3E}">
        <p14:creationId xmlns:p14="http://schemas.microsoft.com/office/powerpoint/2010/main" val="2216452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5.xml"/><Relationship Id="rId2" Type="http://schemas.openxmlformats.org/officeDocument/2006/relationships/image" Target="../media/image11.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5.xml"/><Relationship Id="rId2" Type="http://schemas.openxmlformats.org/officeDocument/2006/relationships/image" Target="../media/image10.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5.xml"/><Relationship Id="rId2" Type="http://schemas.openxmlformats.org/officeDocument/2006/relationships/image" Target="../media/image10.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5.xml"/><Relationship Id="rId2"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6.xml"/><Relationship Id="rId2" Type="http://schemas.openxmlformats.org/officeDocument/2006/relationships/image" Target="../media/image11.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6.xml"/><Relationship Id="rId2" Type="http://schemas.openxmlformats.org/officeDocument/2006/relationships/image" Target="../media/image10.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6.xml"/><Relationship Id="rId2" Type="http://schemas.openxmlformats.org/officeDocument/2006/relationships/image" Target="../media/image10.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6.xml"/><Relationship Id="rId2" Type="http://schemas.openxmlformats.org/officeDocument/2006/relationships/image" Target="../media/image10.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7.xml"/><Relationship Id="rId2" Type="http://schemas.openxmlformats.org/officeDocument/2006/relationships/image" Target="../media/image1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7.xml"/><Relationship Id="rId2" Type="http://schemas.openxmlformats.org/officeDocument/2006/relationships/image" Target="../media/image10.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7.xml"/><Relationship Id="rId2"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7.xml"/><Relationship Id="rId2" Type="http://schemas.openxmlformats.org/officeDocument/2006/relationships/image" Target="../media/image10.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png"/><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png"/><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png"/><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png"/><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539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a:cs typeface="+mn-cs"/>
            </a:endParaRPr>
          </a:p>
        </p:txBody>
      </p:sp>
      <p:sp>
        <p:nvSpPr>
          <p:cNvPr id="5" name="Rectangle 4"/>
          <p:cNvSpPr/>
          <p:nvPr userDrawn="1"/>
        </p:nvSpPr>
        <p:spPr bwMode="auto">
          <a:xfrm>
            <a:off x="0" y="1925638"/>
            <a:ext cx="9144000" cy="1644650"/>
          </a:xfrm>
          <a:prstGeom prst="rect">
            <a:avLst/>
          </a:prstGeom>
          <a:gradFill>
            <a:gsLst>
              <a:gs pos="0">
                <a:schemeClr val="bg1">
                  <a:lumMod val="65000"/>
                </a:schemeClr>
              </a:gs>
              <a:gs pos="66000">
                <a:schemeClr val="bg1">
                  <a:lumMod val="50000"/>
                </a:schemeClr>
              </a:gs>
              <a:gs pos="29000">
                <a:schemeClr val="bg1">
                  <a:lumMod val="50000"/>
                </a:schemeClr>
              </a:gs>
              <a:gs pos="93000">
                <a:schemeClr val="bg1">
                  <a:lumMod val="65000"/>
                </a:schemeClr>
              </a:gs>
            </a:gsLst>
            <a:lin ang="4440000" scaled="0"/>
          </a:gradFill>
          <a:ln w="63500" cap="flat" cmpd="sng" algn="ctr">
            <a:noFill/>
            <a:prstDash val="solid"/>
            <a:round/>
            <a:headEnd type="none" w="med" len="med"/>
            <a:tailEnd type="none" w="med" len="med"/>
          </a:ln>
          <a:effectLst/>
          <a:extLst/>
        </p:spPr>
        <p:txBody>
          <a:bodyPr/>
          <a:lstStyle/>
          <a:p>
            <a:pPr>
              <a:defRPr/>
            </a:pPr>
            <a:endParaRPr lang="en-US">
              <a:cs typeface="+mn-cs"/>
            </a:endParaRP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968500"/>
            <a:ext cx="4810126"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NIH_NIMH_Master_Logo_Re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HS Logo-rev.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252663"/>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81213" y="2252663"/>
            <a:ext cx="9794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cxnSpLocks noChangeShapeType="1"/>
          </p:cNvCxnSpPr>
          <p:nvPr userDrawn="1"/>
        </p:nvCxnSpPr>
        <p:spPr bwMode="auto">
          <a:xfrm>
            <a:off x="0" y="1925638"/>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4" name="Straight Connector 13"/>
          <p:cNvCxnSpPr>
            <a:cxnSpLocks noChangeShapeType="1"/>
          </p:cNvCxnSpPr>
          <p:nvPr userDrawn="1"/>
        </p:nvCxnSpPr>
        <p:spPr bwMode="auto">
          <a:xfrm>
            <a:off x="0" y="3571875"/>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15"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2988" y="2252663"/>
            <a:ext cx="9747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22613" y="2254250"/>
            <a:ext cx="9794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574" y="2074880"/>
            <a:ext cx="4825814" cy="1321454"/>
          </a:xfrm>
          <a:prstGeom prst="rect">
            <a:avLst/>
          </a:prstGeom>
        </p:spPr>
        <p:txBody>
          <a:bodyPr/>
          <a:lstStyle>
            <a:lvl1pPr indent="0" algn="l">
              <a:lnSpc>
                <a:spcPct val="100000"/>
              </a:lnSpc>
              <a:defRPr b="0"/>
            </a:lvl1pPr>
          </a:lstStyle>
          <a:p>
            <a:r>
              <a:rPr lang="en-US"/>
              <a:t>Click to edit Master title style</a:t>
            </a:r>
            <a:endParaRPr lang="en-US" dirty="0"/>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940146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8A315E-5C32-4F74-B34A-AA3AB33EB828}" type="datetimeFigureOut">
              <a:rPr lang="en-US" smtClean="0"/>
              <a:t>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54082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8A315E-5C32-4F74-B34A-AA3AB33EB828}" type="datetimeFigureOut">
              <a:rPr lang="en-US" smtClean="0"/>
              <a:t>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82454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A315E-5C32-4F74-B34A-AA3AB33EB828}" type="datetimeFigureOut">
              <a:rPr lang="en-US" smtClean="0"/>
              <a:t>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224103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8A315E-5C32-4F74-B34A-AA3AB33EB828}"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765156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8A315E-5C32-4F74-B34A-AA3AB33EB828}"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43000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911826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29599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849C49E5-25DF-44FB-A684-38CBAD88F0FB}"/>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xmlns="" id="{A57B3C27-246A-4E67-B072-44F9AD0EBC17}"/>
                </a:ext>
              </a:extLst>
            </p:cNvPr>
            <p:cNvGrpSpPr>
              <a:grpSpLocks/>
            </p:cNvGrpSpPr>
            <p:nvPr/>
          </p:nvGrpSpPr>
          <p:grpSpPr bwMode="auto">
            <a:xfrm>
              <a:off x="185" y="1604"/>
              <a:ext cx="449" cy="299"/>
              <a:chOff x="720" y="336"/>
              <a:chExt cx="624" cy="432"/>
            </a:xfrm>
          </p:grpSpPr>
          <p:sp>
            <p:nvSpPr>
              <p:cNvPr id="12" name="Rectangle 4">
                <a:extLst>
                  <a:ext uri="{FF2B5EF4-FFF2-40B4-BE49-F238E27FC236}">
                    <a16:creationId xmlns:a16="http://schemas.microsoft.com/office/drawing/2014/main" xmlns="" id="{B8BD9637-C2FD-4B1A-9E55-7A1B48951116}"/>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spcBef>
                    <a:spcPct val="20000"/>
                  </a:spcBef>
                  <a:defRPr/>
                </a:pPr>
                <a:endParaRPr lang="en-US" altLang="en-US" sz="2800">
                  <a:solidFill>
                    <a:srgbClr val="071EF9"/>
                  </a:solidFill>
                  <a:latin typeface="Tahoma" pitchFamily="34" charset="0"/>
                </a:endParaRPr>
              </a:p>
            </p:txBody>
          </p:sp>
          <p:sp>
            <p:nvSpPr>
              <p:cNvPr id="13" name="Rectangle 5">
                <a:extLst>
                  <a:ext uri="{FF2B5EF4-FFF2-40B4-BE49-F238E27FC236}">
                    <a16:creationId xmlns:a16="http://schemas.microsoft.com/office/drawing/2014/main" xmlns="" id="{A0BACA4C-084A-4C01-B3C4-804FEACF683D}"/>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spcBef>
                    <a:spcPct val="20000"/>
                  </a:spcBef>
                  <a:defRPr/>
                </a:pPr>
                <a:endParaRPr lang="en-US" altLang="en-US" sz="2800">
                  <a:solidFill>
                    <a:srgbClr val="071EF9"/>
                  </a:solidFill>
                  <a:latin typeface="Tahoma" pitchFamily="34" charset="0"/>
                </a:endParaRPr>
              </a:p>
            </p:txBody>
          </p:sp>
        </p:grpSp>
        <p:grpSp>
          <p:nvGrpSpPr>
            <p:cNvPr id="6" name="Group 6">
              <a:extLst>
                <a:ext uri="{FF2B5EF4-FFF2-40B4-BE49-F238E27FC236}">
                  <a16:creationId xmlns:a16="http://schemas.microsoft.com/office/drawing/2014/main" xmlns="" id="{D65ACD4F-F3A4-4156-91F0-F1FE98ECDABB}"/>
                </a:ext>
              </a:extLst>
            </p:cNvPr>
            <p:cNvGrpSpPr>
              <a:grpSpLocks/>
            </p:cNvGrpSpPr>
            <p:nvPr/>
          </p:nvGrpSpPr>
          <p:grpSpPr bwMode="auto">
            <a:xfrm>
              <a:off x="263" y="1870"/>
              <a:ext cx="466" cy="299"/>
              <a:chOff x="912" y="2640"/>
              <a:chExt cx="672" cy="432"/>
            </a:xfrm>
          </p:grpSpPr>
          <p:sp>
            <p:nvSpPr>
              <p:cNvPr id="10" name="Rectangle 7">
                <a:extLst>
                  <a:ext uri="{FF2B5EF4-FFF2-40B4-BE49-F238E27FC236}">
                    <a16:creationId xmlns:a16="http://schemas.microsoft.com/office/drawing/2014/main" xmlns="" id="{1E8AD754-4104-4679-9DB0-53F0EB04A6AF}"/>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spcBef>
                    <a:spcPct val="20000"/>
                  </a:spcBef>
                  <a:defRPr/>
                </a:pPr>
                <a:endParaRPr lang="en-US" altLang="en-US" sz="2800">
                  <a:solidFill>
                    <a:srgbClr val="071EF9"/>
                  </a:solidFill>
                  <a:latin typeface="Tahoma" pitchFamily="34" charset="0"/>
                </a:endParaRPr>
              </a:p>
            </p:txBody>
          </p:sp>
          <p:sp>
            <p:nvSpPr>
              <p:cNvPr id="11" name="Rectangle 8">
                <a:extLst>
                  <a:ext uri="{FF2B5EF4-FFF2-40B4-BE49-F238E27FC236}">
                    <a16:creationId xmlns:a16="http://schemas.microsoft.com/office/drawing/2014/main" xmlns="" id="{A1B333B7-D7CA-44B9-8F1C-AA40CA9BCD6B}"/>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spcBef>
                    <a:spcPct val="20000"/>
                  </a:spcBef>
                  <a:defRPr/>
                </a:pPr>
                <a:endParaRPr lang="en-US" altLang="en-US" sz="2800">
                  <a:solidFill>
                    <a:srgbClr val="071EF9"/>
                  </a:solidFill>
                  <a:latin typeface="Tahoma" pitchFamily="34" charset="0"/>
                </a:endParaRPr>
              </a:p>
            </p:txBody>
          </p:sp>
        </p:grpSp>
        <p:sp>
          <p:nvSpPr>
            <p:cNvPr id="7" name="Rectangle 9">
              <a:extLst>
                <a:ext uri="{FF2B5EF4-FFF2-40B4-BE49-F238E27FC236}">
                  <a16:creationId xmlns:a16="http://schemas.microsoft.com/office/drawing/2014/main" xmlns="" id="{39D12B6D-95DA-4D13-A2DD-EE7D7C4E90C1}"/>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spcBef>
                  <a:spcPct val="20000"/>
                </a:spcBef>
                <a:defRPr/>
              </a:pPr>
              <a:endParaRPr lang="en-US" altLang="en-US" sz="2800">
                <a:solidFill>
                  <a:srgbClr val="071EF9"/>
                </a:solidFill>
                <a:latin typeface="Tahoma" pitchFamily="34" charset="0"/>
              </a:endParaRPr>
            </a:p>
          </p:txBody>
        </p:sp>
        <p:sp>
          <p:nvSpPr>
            <p:cNvPr id="8" name="Rectangle 10">
              <a:extLst>
                <a:ext uri="{FF2B5EF4-FFF2-40B4-BE49-F238E27FC236}">
                  <a16:creationId xmlns:a16="http://schemas.microsoft.com/office/drawing/2014/main" xmlns="" id="{4CAD3E43-8999-4E61-9316-1620B6AC22DE}"/>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spcBef>
                  <a:spcPct val="20000"/>
                </a:spcBef>
                <a:defRPr/>
              </a:pPr>
              <a:endParaRPr lang="en-US" altLang="en-US" sz="2800">
                <a:solidFill>
                  <a:srgbClr val="071EF9"/>
                </a:solidFill>
                <a:latin typeface="Tahoma" pitchFamily="34" charset="0"/>
              </a:endParaRPr>
            </a:p>
          </p:txBody>
        </p:sp>
        <p:sp>
          <p:nvSpPr>
            <p:cNvPr id="9" name="Rectangle 11">
              <a:extLst>
                <a:ext uri="{FF2B5EF4-FFF2-40B4-BE49-F238E27FC236}">
                  <a16:creationId xmlns:a16="http://schemas.microsoft.com/office/drawing/2014/main" xmlns="" id="{25A98E73-3761-48B2-86CA-8C59D839AEEC}"/>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spcBef>
                  <a:spcPct val="20000"/>
                </a:spcBef>
                <a:defRPr/>
              </a:pPr>
              <a:endParaRPr lang="en-US" altLang="en-US" sz="2800">
                <a:solidFill>
                  <a:srgbClr val="071EF9"/>
                </a:solidFill>
                <a:latin typeface="Tahoma" pitchFamily="34" charset="0"/>
              </a:endParaRPr>
            </a:p>
          </p:txBody>
        </p:sp>
      </p:grpSp>
      <p:sp>
        <p:nvSpPr>
          <p:cNvPr id="52236"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Tree>
    <p:extLst>
      <p:ext uri="{BB962C8B-B14F-4D97-AF65-F5344CB8AC3E}">
        <p14:creationId xmlns:p14="http://schemas.microsoft.com/office/powerpoint/2010/main" val="2865895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0396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2123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005395"/>
              </a:buClr>
              <a:buSzPct val="135000"/>
              <a:defRPr sz="2000"/>
            </a:lvl1pPr>
            <a:lvl2pPr marL="574675" indent="-234950">
              <a:buClr>
                <a:srgbClr val="005395"/>
              </a:buClr>
              <a:buSzPct val="80000"/>
              <a:buFont typeface="Arial Unicode MS"/>
              <a:buChar char="■"/>
              <a:defRPr/>
            </a:lvl2pPr>
            <a:lvl3pPr marL="912813" indent="-230188">
              <a:buClr>
                <a:srgbClr val="005395"/>
              </a:buClr>
              <a:buSzPct val="80000"/>
              <a:buFont typeface="Arial Unicode MS"/>
              <a:buChar char="■"/>
              <a:defRPr sz="1600"/>
            </a:lvl3pPr>
            <a:lvl4pPr marL="1257300" indent="-228600">
              <a:buClr>
                <a:srgbClr val="005395"/>
              </a:buClr>
              <a:buSzPct val="80000"/>
              <a:buFont typeface="Arial Unicode MS"/>
              <a:buChar char="■"/>
              <a:defRPr/>
            </a:lvl4pPr>
            <a:lvl5pPr marL="1603375" indent="-231775">
              <a:buClr>
                <a:srgbClr val="005395"/>
              </a:buClr>
              <a:buSzPct val="80000"/>
              <a:buFont typeface="Arial Unicode M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0"/>
          </p:nvPr>
        </p:nvSpPr>
        <p:spPr/>
        <p:txBody>
          <a:bodyPr/>
          <a:lstStyle>
            <a:lvl1pPr>
              <a:defRPr/>
            </a:lvl1pPr>
          </a:lstStyle>
          <a:p>
            <a:fld id="{C7197B62-BEC8-794F-87DB-FEF49A973A2C}" type="slidenum">
              <a:rPr lang="en-US"/>
              <a:pPr/>
              <a:t>‹#›</a:t>
            </a:fld>
            <a:endParaRPr lang="en-US"/>
          </a:p>
        </p:txBody>
      </p:sp>
    </p:spTree>
    <p:extLst>
      <p:ext uri="{BB962C8B-B14F-4D97-AF65-F5344CB8AC3E}">
        <p14:creationId xmlns:p14="http://schemas.microsoft.com/office/powerpoint/2010/main" val="3257927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654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529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8207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194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2859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8485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801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596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93037" cy="1143000"/>
          </a:xfrm>
        </p:spPr>
        <p:txBody>
          <a:bodyPr/>
          <a:lstStyle/>
          <a:p>
            <a:r>
              <a:rPr lang="en-US"/>
              <a:t>Click to edit Master title style</a:t>
            </a:r>
          </a:p>
        </p:txBody>
      </p:sp>
      <p:sp>
        <p:nvSpPr>
          <p:cNvPr id="3" name="Chart Placeholder 2"/>
          <p:cNvSpPr>
            <a:spLocks noGrp="1"/>
          </p:cNvSpPr>
          <p:nvPr>
            <p:ph type="chart" idx="1"/>
          </p:nvPr>
        </p:nvSpPr>
        <p:spPr>
          <a:xfrm>
            <a:off x="304800" y="1600200"/>
            <a:ext cx="8650288" cy="4532313"/>
          </a:xfrm>
        </p:spPr>
        <p:txBody>
          <a:bodyPr/>
          <a:lstStyle/>
          <a:p>
            <a:pPr lvl="0"/>
            <a:endParaRPr lang="en-US" noProof="0"/>
          </a:p>
        </p:txBody>
      </p:sp>
    </p:spTree>
    <p:extLst>
      <p:ext uri="{BB962C8B-B14F-4D97-AF65-F5344CB8AC3E}">
        <p14:creationId xmlns:p14="http://schemas.microsoft.com/office/powerpoint/2010/main" val="190395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NIMH PPT template-1a.jpg">
            <a:extLst>
              <a:ext uri="{FF2B5EF4-FFF2-40B4-BE49-F238E27FC236}">
                <a16:creationId xmlns:a16="http://schemas.microsoft.com/office/drawing/2014/main" xmlns="" id="{1477D395-82BD-4972-AC41-8131B41FA3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NIH_NIMH_Master_Logo_Rev.png">
            <a:extLst>
              <a:ext uri="{FF2B5EF4-FFF2-40B4-BE49-F238E27FC236}">
                <a16:creationId xmlns:a16="http://schemas.microsoft.com/office/drawing/2014/main" xmlns="" id="{33334059-D255-4085-9EB0-C2BD5582E8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HS Logo-rev.png">
            <a:extLst>
              <a:ext uri="{FF2B5EF4-FFF2-40B4-BE49-F238E27FC236}">
                <a16:creationId xmlns:a16="http://schemas.microsoft.com/office/drawing/2014/main" xmlns="" id="{2030DA82-8C12-4B7E-8162-2054FBA5D3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305" y="2106436"/>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25098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template">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lvl1pPr>
              <a:buClr>
                <a:srgbClr val="005395"/>
              </a:buClr>
              <a:defRPr/>
            </a:lvl1pPr>
          </a:lstStyle>
          <a:p>
            <a:pPr lvl="0"/>
            <a:r>
              <a:rPr lang="en-US" noProof="0"/>
              <a:t>Click icon to add chart</a:t>
            </a:r>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fld id="{858F3EBC-6B93-D741-9E77-AA508D9B6981}" type="slidenum">
              <a:rPr lang="en-US"/>
              <a:pPr/>
              <a:t>‹#›</a:t>
            </a:fld>
            <a:endParaRPr lang="en-US"/>
          </a:p>
        </p:txBody>
      </p:sp>
    </p:spTree>
    <p:extLst>
      <p:ext uri="{BB962C8B-B14F-4D97-AF65-F5344CB8AC3E}">
        <p14:creationId xmlns:p14="http://schemas.microsoft.com/office/powerpoint/2010/main" val="2204843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EC4A99CB-F9E2-4C24-95C4-DA2F68BF5609}"/>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8" descr="NIMH PPT template-1a_2.jpg">
            <a:extLst>
              <a:ext uri="{FF2B5EF4-FFF2-40B4-BE49-F238E27FC236}">
                <a16:creationId xmlns:a16="http://schemas.microsoft.com/office/drawing/2014/main" xmlns="" id="{06421D5D-53DA-4FF8-A961-B895A9B093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F121BAF2-8E70-4A2E-B9E7-E732C212BF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NIH_NIMH_Master_Logo_2Color.png">
            <a:extLst>
              <a:ext uri="{FF2B5EF4-FFF2-40B4-BE49-F238E27FC236}">
                <a16:creationId xmlns:a16="http://schemas.microsoft.com/office/drawing/2014/main" xmlns="" id="{24F77CBD-A1A7-4651-8ABA-C484A9EECE0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53903A"/>
              </a:buClr>
              <a:buSzPct val="135000"/>
              <a:defRPr sz="2000"/>
            </a:lvl1pPr>
            <a:lvl2pPr marL="574675" indent="-234950">
              <a:buClr>
                <a:srgbClr val="53903A"/>
              </a:buClr>
              <a:buSzPct val="80000"/>
              <a:buFont typeface="Arial Unicode MS"/>
              <a:buChar char="■"/>
              <a:defRPr/>
            </a:lvl2pPr>
            <a:lvl3pPr marL="912813" indent="-230188">
              <a:buClr>
                <a:srgbClr val="53903A"/>
              </a:buClr>
              <a:buSzPct val="80000"/>
              <a:buFont typeface="Arial Unicode MS"/>
              <a:buChar char="■"/>
              <a:defRPr sz="1600"/>
            </a:lvl3pPr>
            <a:lvl4pPr marL="1257300" indent="-228600">
              <a:buClr>
                <a:srgbClr val="53903A"/>
              </a:buClr>
              <a:buSzPct val="80000"/>
              <a:buFont typeface="Arial Unicode MS"/>
              <a:buChar char="■"/>
              <a:defRPr/>
            </a:lvl4pPr>
            <a:lvl5pPr marL="1603375" indent="-231775">
              <a:buClr>
                <a:srgbClr val="53903A"/>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8" name="Slide Number Placeholder 3">
            <a:extLst>
              <a:ext uri="{FF2B5EF4-FFF2-40B4-BE49-F238E27FC236}">
                <a16:creationId xmlns:a16="http://schemas.microsoft.com/office/drawing/2014/main" xmlns="" id="{A840FC83-A7C1-47C4-9903-5462617CF8E7}"/>
              </a:ext>
            </a:extLst>
          </p:cNvPr>
          <p:cNvSpPr>
            <a:spLocks noGrp="1"/>
          </p:cNvSpPr>
          <p:nvPr>
            <p:ph type="sldNum" sz="quarter" idx="10"/>
          </p:nvPr>
        </p:nvSpPr>
        <p:spPr/>
        <p:txBody>
          <a:bodyPr/>
          <a:lstStyle>
            <a:lvl1pPr>
              <a:defRPr/>
            </a:lvl1pPr>
          </a:lstStyle>
          <a:p>
            <a:fld id="{4A714618-1E2D-4700-BB20-3997A9FA3A55}" type="slidenum">
              <a:rPr lang="en-US" altLang="en-US"/>
              <a:pPr/>
              <a:t>‹#›</a:t>
            </a:fld>
            <a:endParaRPr lang="en-US" altLang="en-US"/>
          </a:p>
        </p:txBody>
      </p:sp>
    </p:spTree>
    <p:extLst>
      <p:ext uri="{BB962C8B-B14F-4D97-AF65-F5344CB8AC3E}">
        <p14:creationId xmlns:p14="http://schemas.microsoft.com/office/powerpoint/2010/main" val="3607963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hart templat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369EE9E6-B489-4CA5-AF87-9246EF47E92D}"/>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12" descr="NIMH PPT template-1a_2.jpg">
            <a:extLst>
              <a:ext uri="{FF2B5EF4-FFF2-40B4-BE49-F238E27FC236}">
                <a16:creationId xmlns:a16="http://schemas.microsoft.com/office/drawing/2014/main" xmlns="" id="{779966A3-6B1E-4CA9-A2AB-0C1AD6B96D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BA19D437-4F15-4273-98B7-BEFEAC0651B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IH_NIMH_Master_Logo_2Color.png">
            <a:extLst>
              <a:ext uri="{FF2B5EF4-FFF2-40B4-BE49-F238E27FC236}">
                <a16:creationId xmlns:a16="http://schemas.microsoft.com/office/drawing/2014/main" xmlns="" id="{8A4EFBC5-49BE-41AD-9949-BA06BDD3738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p>
            <a:pPr lvl="0"/>
            <a:endParaRPr lang="en-US" noProof="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9" name="Slide Number Placeholder 3">
            <a:extLst>
              <a:ext uri="{FF2B5EF4-FFF2-40B4-BE49-F238E27FC236}">
                <a16:creationId xmlns:a16="http://schemas.microsoft.com/office/drawing/2014/main" xmlns="" id="{DF589ADD-23CE-4C16-ACBC-D42D910263B6}"/>
              </a:ext>
            </a:extLst>
          </p:cNvPr>
          <p:cNvSpPr>
            <a:spLocks noGrp="1"/>
          </p:cNvSpPr>
          <p:nvPr>
            <p:ph type="sldNum" sz="quarter" idx="12"/>
          </p:nvPr>
        </p:nvSpPr>
        <p:spPr/>
        <p:txBody>
          <a:bodyPr/>
          <a:lstStyle>
            <a:lvl1pPr>
              <a:defRPr/>
            </a:lvl1pPr>
          </a:lstStyle>
          <a:p>
            <a:fld id="{DA4FE877-CFFE-41EE-9F33-762BA8B8CC2A}" type="slidenum">
              <a:rPr lang="en-US" altLang="en-US"/>
              <a:pPr/>
              <a:t>‹#›</a:t>
            </a:fld>
            <a:endParaRPr lang="en-US" altLang="en-US"/>
          </a:p>
        </p:txBody>
      </p:sp>
    </p:spTree>
    <p:extLst>
      <p:ext uri="{BB962C8B-B14F-4D97-AF65-F5344CB8AC3E}">
        <p14:creationId xmlns:p14="http://schemas.microsoft.com/office/powerpoint/2010/main" val="1716679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able Layou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F531FFC1-E0D8-4E98-AD85-8B9D893C0D1B}"/>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12" descr="NIMH PPT template-1a_2.jpg">
            <a:extLst>
              <a:ext uri="{FF2B5EF4-FFF2-40B4-BE49-F238E27FC236}">
                <a16:creationId xmlns:a16="http://schemas.microsoft.com/office/drawing/2014/main" xmlns="" id="{ABED5B89-AE2F-4BA6-8AE0-43133F1B49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E9655B2A-12EC-402F-BBA2-777B91AD81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IH_NIMH_Master_Logo_2Color.png">
            <a:extLst>
              <a:ext uri="{FF2B5EF4-FFF2-40B4-BE49-F238E27FC236}">
                <a16:creationId xmlns:a16="http://schemas.microsoft.com/office/drawing/2014/main" xmlns="" id="{D5350D9E-6656-4627-8331-354AB381F35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p>
            <a:pPr lvl="0"/>
            <a:endParaRPr lang="en-US" noProof="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9" name="Slide Number Placeholder 3">
            <a:extLst>
              <a:ext uri="{FF2B5EF4-FFF2-40B4-BE49-F238E27FC236}">
                <a16:creationId xmlns:a16="http://schemas.microsoft.com/office/drawing/2014/main" xmlns="" id="{9CADBFB6-CCD3-45EF-9130-D124022F76FF}"/>
              </a:ext>
            </a:extLst>
          </p:cNvPr>
          <p:cNvSpPr>
            <a:spLocks noGrp="1"/>
          </p:cNvSpPr>
          <p:nvPr>
            <p:ph type="sldNum" sz="quarter" idx="12"/>
          </p:nvPr>
        </p:nvSpPr>
        <p:spPr/>
        <p:txBody>
          <a:bodyPr/>
          <a:lstStyle>
            <a:lvl1pPr>
              <a:defRPr/>
            </a:lvl1pPr>
          </a:lstStyle>
          <a:p>
            <a:fld id="{92BD4A75-75A6-46AA-A1F6-AC6876089339}" type="slidenum">
              <a:rPr lang="en-US" altLang="en-US"/>
              <a:pPr/>
              <a:t>‹#›</a:t>
            </a:fld>
            <a:endParaRPr lang="en-US" altLang="en-US"/>
          </a:p>
        </p:txBody>
      </p:sp>
    </p:spTree>
    <p:extLst>
      <p:ext uri="{BB962C8B-B14F-4D97-AF65-F5344CB8AC3E}">
        <p14:creationId xmlns:p14="http://schemas.microsoft.com/office/powerpoint/2010/main" val="1759182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48A091-40AA-41A6-B995-7CA642661693}"/>
              </a:ext>
            </a:extLst>
          </p:cNvPr>
          <p:cNvSpPr>
            <a:spLocks noGrp="1"/>
          </p:cNvSpPr>
          <p:nvPr>
            <p:ph type="dt" sz="half" idx="10"/>
          </p:nvPr>
        </p:nvSpPr>
        <p:spPr>
          <a:xfrm>
            <a:off x="457200" y="6356350"/>
            <a:ext cx="2133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fld id="{2571A732-BC1D-8D4E-B465-434937B39D26}" type="datetimeFigureOut">
              <a:rPr lang="en-US"/>
              <a:pPr>
                <a:defRPr/>
              </a:pPr>
              <a:t>11/3/17</a:t>
            </a:fld>
            <a:endParaRPr lang="en-US"/>
          </a:p>
        </p:txBody>
      </p:sp>
      <p:sp>
        <p:nvSpPr>
          <p:cNvPr id="4" name="Footer Placeholder 3">
            <a:extLst>
              <a:ext uri="{FF2B5EF4-FFF2-40B4-BE49-F238E27FC236}">
                <a16:creationId xmlns:a16="http://schemas.microsoft.com/office/drawing/2014/main" xmlns="" id="{7E4C15F8-9B00-4E04-A475-5CC03B2E6DFE}"/>
              </a:ext>
            </a:extLst>
          </p:cNvPr>
          <p:cNvSpPr>
            <a:spLocks noGrp="1"/>
          </p:cNvSpPr>
          <p:nvPr>
            <p:ph type="ftr" sz="quarter" idx="11"/>
          </p:nvPr>
        </p:nvSpPr>
        <p:spPr>
          <a:xfrm>
            <a:off x="3124200" y="6356350"/>
            <a:ext cx="2895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endParaRPr lang="en-US"/>
          </a:p>
        </p:txBody>
      </p:sp>
      <p:sp>
        <p:nvSpPr>
          <p:cNvPr id="5" name="Slide Number Placeholder 4">
            <a:extLst>
              <a:ext uri="{FF2B5EF4-FFF2-40B4-BE49-F238E27FC236}">
                <a16:creationId xmlns:a16="http://schemas.microsoft.com/office/drawing/2014/main" xmlns="" id="{672E542B-561D-4C43-A269-BC0FA1048566}"/>
              </a:ext>
            </a:extLst>
          </p:cNvPr>
          <p:cNvSpPr>
            <a:spLocks noGrp="1"/>
          </p:cNvSpPr>
          <p:nvPr>
            <p:ph type="sldNum" sz="quarter" idx="12"/>
          </p:nvPr>
        </p:nvSpPr>
        <p:spPr/>
        <p:txBody>
          <a:bodyPr/>
          <a:lstStyle>
            <a:lvl1pPr>
              <a:defRPr/>
            </a:lvl1pPr>
          </a:lstStyle>
          <a:p>
            <a:fld id="{788B8C94-51A5-4B42-8A95-E4C6370427FB}" type="slidenum">
              <a:rPr lang="en-US" altLang="en-US"/>
              <a:pPr/>
              <a:t>‹#›</a:t>
            </a:fld>
            <a:endParaRPr lang="en-US" altLang="en-US"/>
          </a:p>
        </p:txBody>
      </p:sp>
    </p:spTree>
    <p:extLst>
      <p:ext uri="{BB962C8B-B14F-4D97-AF65-F5344CB8AC3E}">
        <p14:creationId xmlns:p14="http://schemas.microsoft.com/office/powerpoint/2010/main" val="1774224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D919C6-7DB7-48BD-9C0E-C21C92D82A26}"/>
              </a:ext>
            </a:extLst>
          </p:cNvPr>
          <p:cNvSpPr>
            <a:spLocks noGrp="1"/>
          </p:cNvSpPr>
          <p:nvPr>
            <p:ph type="dt" sz="half" idx="10"/>
          </p:nvPr>
        </p:nvSpPr>
        <p:spPr>
          <a:xfrm>
            <a:off x="457200" y="6356350"/>
            <a:ext cx="2133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fld id="{2571A732-BC1D-8D4E-B465-434937B39D26}" type="datetimeFigureOut">
              <a:rPr lang="en-US"/>
              <a:pPr>
                <a:defRPr/>
              </a:pPr>
              <a:t>11/3/17</a:t>
            </a:fld>
            <a:endParaRPr lang="en-US"/>
          </a:p>
        </p:txBody>
      </p:sp>
      <p:sp>
        <p:nvSpPr>
          <p:cNvPr id="3" name="Footer Placeholder 2">
            <a:extLst>
              <a:ext uri="{FF2B5EF4-FFF2-40B4-BE49-F238E27FC236}">
                <a16:creationId xmlns:a16="http://schemas.microsoft.com/office/drawing/2014/main" xmlns="" id="{70CB8272-EB14-4150-BE4B-75E3E67F7455}"/>
              </a:ext>
            </a:extLst>
          </p:cNvPr>
          <p:cNvSpPr>
            <a:spLocks noGrp="1"/>
          </p:cNvSpPr>
          <p:nvPr>
            <p:ph type="ftr" sz="quarter" idx="11"/>
          </p:nvPr>
        </p:nvSpPr>
        <p:spPr>
          <a:xfrm>
            <a:off x="3124200" y="6356350"/>
            <a:ext cx="2895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endParaRPr lang="en-US"/>
          </a:p>
        </p:txBody>
      </p:sp>
      <p:sp>
        <p:nvSpPr>
          <p:cNvPr id="4" name="Slide Number Placeholder 3">
            <a:extLst>
              <a:ext uri="{FF2B5EF4-FFF2-40B4-BE49-F238E27FC236}">
                <a16:creationId xmlns:a16="http://schemas.microsoft.com/office/drawing/2014/main" xmlns="" id="{54820B0E-3F70-45B9-9211-48DB5835EDF5}"/>
              </a:ext>
            </a:extLst>
          </p:cNvPr>
          <p:cNvSpPr>
            <a:spLocks noGrp="1"/>
          </p:cNvSpPr>
          <p:nvPr>
            <p:ph type="sldNum" sz="quarter" idx="12"/>
          </p:nvPr>
        </p:nvSpPr>
        <p:spPr/>
        <p:txBody>
          <a:bodyPr/>
          <a:lstStyle>
            <a:lvl1pPr>
              <a:defRPr/>
            </a:lvl1pPr>
          </a:lstStyle>
          <a:p>
            <a:fld id="{6674845F-E07E-482D-A78E-80F4B97A3D08}" type="slidenum">
              <a:rPr lang="en-US" altLang="en-US"/>
              <a:pPr/>
              <a:t>‹#›</a:t>
            </a:fld>
            <a:endParaRPr lang="en-US" altLang="en-US"/>
          </a:p>
        </p:txBody>
      </p:sp>
    </p:spTree>
    <p:extLst>
      <p:ext uri="{BB962C8B-B14F-4D97-AF65-F5344CB8AC3E}">
        <p14:creationId xmlns:p14="http://schemas.microsoft.com/office/powerpoint/2010/main" val="1096707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CF43618-E81D-4C4E-A89D-D462A54D2A7A}"/>
              </a:ext>
            </a:extLst>
          </p:cNvPr>
          <p:cNvSpPr>
            <a:spLocks noGrp="1" noChangeArrowheads="1"/>
          </p:cNvSpPr>
          <p:nvPr>
            <p:ph type="dt" sz="half" idx="10"/>
          </p:nvPr>
        </p:nvSpPr>
        <p:spPr>
          <a:xfrm>
            <a:off x="685800" y="6248400"/>
            <a:ext cx="1905000" cy="457200"/>
          </a:xfrm>
          <a:prstGeom prst="rect">
            <a:avLst/>
          </a:prstGeom>
        </p:spPr>
        <p:txBody>
          <a:bodyPr/>
          <a:lstStyle>
            <a:lvl1pPr defTabSz="457200">
              <a:defRPr>
                <a:solidFill>
                  <a:srgbClr val="00468B"/>
                </a:solidFill>
                <a:latin typeface="Arial" charset="0"/>
                <a:ea typeface="ＭＳ Ｐゴシック"/>
              </a:defRPr>
            </a:lvl1pPr>
          </a:lstStyle>
          <a:p>
            <a:pPr>
              <a:defRPr/>
            </a:pPr>
            <a:endParaRPr lang="en-US"/>
          </a:p>
        </p:txBody>
      </p:sp>
      <p:sp>
        <p:nvSpPr>
          <p:cNvPr id="6" name="Footer Placeholder 5">
            <a:extLst>
              <a:ext uri="{FF2B5EF4-FFF2-40B4-BE49-F238E27FC236}">
                <a16:creationId xmlns:a16="http://schemas.microsoft.com/office/drawing/2014/main" xmlns="" id="{CC1EDF80-317A-43BF-ADDF-871A3054B78A}"/>
              </a:ext>
            </a:extLst>
          </p:cNvPr>
          <p:cNvSpPr>
            <a:spLocks noGrp="1" noChangeArrowheads="1"/>
          </p:cNvSpPr>
          <p:nvPr>
            <p:ph type="ftr" sz="quarter" idx="11"/>
          </p:nvPr>
        </p:nvSpPr>
        <p:spPr>
          <a:xfrm>
            <a:off x="3124200" y="6248400"/>
            <a:ext cx="2895600" cy="457200"/>
          </a:xfrm>
          <a:prstGeom prst="rect">
            <a:avLst/>
          </a:prstGeom>
        </p:spPr>
        <p:txBody>
          <a:bodyPr/>
          <a:lstStyle>
            <a:lvl1pPr defTabSz="457200">
              <a:defRPr>
                <a:solidFill>
                  <a:srgbClr val="00468B"/>
                </a:solidFill>
                <a:latin typeface="Arial" charset="0"/>
                <a:ea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xmlns="" id="{4A8619AC-7D0C-4179-9E69-9F964C0C6C37}"/>
              </a:ext>
            </a:extLst>
          </p:cNvPr>
          <p:cNvSpPr>
            <a:spLocks noGrp="1" noChangeArrowheads="1"/>
          </p:cNvSpPr>
          <p:nvPr>
            <p:ph type="sldNum" sz="quarter" idx="12"/>
          </p:nvPr>
        </p:nvSpPr>
        <p:spPr/>
        <p:txBody>
          <a:bodyPr/>
          <a:lstStyle>
            <a:lvl1pPr>
              <a:defRPr/>
            </a:lvl1pPr>
          </a:lstStyle>
          <a:p>
            <a:fld id="{6E5E5836-426A-47BC-9573-928CC16957E7}" type="slidenum">
              <a:rPr lang="en-US" altLang="en-US"/>
              <a:pPr/>
              <a:t>‹#›</a:t>
            </a:fld>
            <a:endParaRPr lang="en-US" altLang="en-US"/>
          </a:p>
        </p:txBody>
      </p:sp>
    </p:spTree>
    <p:extLst>
      <p:ext uri="{BB962C8B-B14F-4D97-AF65-F5344CB8AC3E}">
        <p14:creationId xmlns:p14="http://schemas.microsoft.com/office/powerpoint/2010/main" val="127640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NIMH PPT template-1a.jpg">
            <a:extLst>
              <a:ext uri="{FF2B5EF4-FFF2-40B4-BE49-F238E27FC236}">
                <a16:creationId xmlns:a16="http://schemas.microsoft.com/office/drawing/2014/main" xmlns="" id="{8616BA07-DF6A-471C-8080-4CEED709A1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NIH_NIMH_Master_Logo_Rev.png">
            <a:extLst>
              <a:ext uri="{FF2B5EF4-FFF2-40B4-BE49-F238E27FC236}">
                <a16:creationId xmlns:a16="http://schemas.microsoft.com/office/drawing/2014/main" xmlns="" id="{E0D77DFC-AE6A-4C27-AEB2-AC703FE809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HS Logo-rev.png">
            <a:extLst>
              <a:ext uri="{FF2B5EF4-FFF2-40B4-BE49-F238E27FC236}">
                <a16:creationId xmlns:a16="http://schemas.microsoft.com/office/drawing/2014/main" xmlns="" id="{36EE8CFA-32F7-4AA9-BE94-9E2D6C0BCC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305" y="2106436"/>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070456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5BF3DCFC-B401-494B-B577-66C5EA2EEAB1}"/>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8" descr="NIMH PPT template-1a_2.jpg">
            <a:extLst>
              <a:ext uri="{FF2B5EF4-FFF2-40B4-BE49-F238E27FC236}">
                <a16:creationId xmlns:a16="http://schemas.microsoft.com/office/drawing/2014/main" xmlns="" id="{AEFB7926-AABC-4AE0-86B2-959ACDAA80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4917747D-EF85-4E98-B776-5DB07DBF09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NIH_NIMH_Master_Logo_2Color.png">
            <a:extLst>
              <a:ext uri="{FF2B5EF4-FFF2-40B4-BE49-F238E27FC236}">
                <a16:creationId xmlns:a16="http://schemas.microsoft.com/office/drawing/2014/main" xmlns="" id="{DFE7F1FC-551E-43BF-AE71-825F0416233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53903A"/>
              </a:buClr>
              <a:buSzPct val="135000"/>
              <a:defRPr sz="2000"/>
            </a:lvl1pPr>
            <a:lvl2pPr marL="574675" indent="-234950">
              <a:buClr>
                <a:srgbClr val="53903A"/>
              </a:buClr>
              <a:buSzPct val="80000"/>
              <a:buFont typeface="Arial Unicode MS"/>
              <a:buChar char="■"/>
              <a:defRPr/>
            </a:lvl2pPr>
            <a:lvl3pPr marL="912813" indent="-230188">
              <a:buClr>
                <a:srgbClr val="53903A"/>
              </a:buClr>
              <a:buSzPct val="80000"/>
              <a:buFont typeface="Arial Unicode MS"/>
              <a:buChar char="■"/>
              <a:defRPr sz="1600"/>
            </a:lvl3pPr>
            <a:lvl4pPr marL="1257300" indent="-228600">
              <a:buClr>
                <a:srgbClr val="53903A"/>
              </a:buClr>
              <a:buSzPct val="80000"/>
              <a:buFont typeface="Arial Unicode MS"/>
              <a:buChar char="■"/>
              <a:defRPr/>
            </a:lvl4pPr>
            <a:lvl5pPr marL="1603375" indent="-231775">
              <a:buClr>
                <a:srgbClr val="53903A"/>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8" name="Slide Number Placeholder 3">
            <a:extLst>
              <a:ext uri="{FF2B5EF4-FFF2-40B4-BE49-F238E27FC236}">
                <a16:creationId xmlns:a16="http://schemas.microsoft.com/office/drawing/2014/main" xmlns="" id="{430DA438-62DC-4E10-ACBC-07DEDC9DBF56}"/>
              </a:ext>
            </a:extLst>
          </p:cNvPr>
          <p:cNvSpPr>
            <a:spLocks noGrp="1"/>
          </p:cNvSpPr>
          <p:nvPr>
            <p:ph type="sldNum" sz="quarter" idx="10"/>
          </p:nvPr>
        </p:nvSpPr>
        <p:spPr/>
        <p:txBody>
          <a:bodyPr/>
          <a:lstStyle>
            <a:lvl1pPr>
              <a:defRPr/>
            </a:lvl1pPr>
          </a:lstStyle>
          <a:p>
            <a:fld id="{B3F9B195-386C-4286-A8B8-286C4C13B4B3}" type="slidenum">
              <a:rPr lang="en-US" altLang="en-US"/>
              <a:pPr/>
              <a:t>‹#›</a:t>
            </a:fld>
            <a:endParaRPr lang="en-US" altLang="en-US"/>
          </a:p>
        </p:txBody>
      </p:sp>
    </p:spTree>
    <p:extLst>
      <p:ext uri="{BB962C8B-B14F-4D97-AF65-F5344CB8AC3E}">
        <p14:creationId xmlns:p14="http://schemas.microsoft.com/office/powerpoint/2010/main" val="1870730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rt templat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19A393EE-F232-45F7-B561-E93CEA440F48}"/>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12" descr="NIMH PPT template-1a_2.jpg">
            <a:extLst>
              <a:ext uri="{FF2B5EF4-FFF2-40B4-BE49-F238E27FC236}">
                <a16:creationId xmlns:a16="http://schemas.microsoft.com/office/drawing/2014/main" xmlns="" id="{6D625C5B-DBB2-4B24-AFC6-2DD13D8785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AE194F10-9DE1-4779-A034-DEC1191C3D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IH_NIMH_Master_Logo_2Color.png">
            <a:extLst>
              <a:ext uri="{FF2B5EF4-FFF2-40B4-BE49-F238E27FC236}">
                <a16:creationId xmlns:a16="http://schemas.microsoft.com/office/drawing/2014/main" xmlns="" id="{C7E61853-A599-4049-A2EB-6ECA5149549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p>
            <a:pPr lvl="0"/>
            <a:endParaRPr lang="en-US" noProof="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9" name="Slide Number Placeholder 3">
            <a:extLst>
              <a:ext uri="{FF2B5EF4-FFF2-40B4-BE49-F238E27FC236}">
                <a16:creationId xmlns:a16="http://schemas.microsoft.com/office/drawing/2014/main" xmlns="" id="{D1699AE7-CFF8-46D8-9F8A-0DC367B05217}"/>
              </a:ext>
            </a:extLst>
          </p:cNvPr>
          <p:cNvSpPr>
            <a:spLocks noGrp="1"/>
          </p:cNvSpPr>
          <p:nvPr>
            <p:ph type="sldNum" sz="quarter" idx="12"/>
          </p:nvPr>
        </p:nvSpPr>
        <p:spPr/>
        <p:txBody>
          <a:bodyPr/>
          <a:lstStyle>
            <a:lvl1pPr>
              <a:defRPr/>
            </a:lvl1pPr>
          </a:lstStyle>
          <a:p>
            <a:fld id="{BB0AB387-97CB-49D9-BF26-EA81CBB601C3}" type="slidenum">
              <a:rPr lang="en-US" altLang="en-US"/>
              <a:pPr/>
              <a:t>‹#›</a:t>
            </a:fld>
            <a:endParaRPr lang="en-US" altLang="en-US"/>
          </a:p>
        </p:txBody>
      </p:sp>
    </p:spTree>
    <p:extLst>
      <p:ext uri="{BB962C8B-B14F-4D97-AF65-F5344CB8AC3E}">
        <p14:creationId xmlns:p14="http://schemas.microsoft.com/office/powerpoint/2010/main" val="136657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able Layou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02A3A411-311B-4041-8422-E9A023114F99}"/>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12" descr="NIMH PPT template-1a_2.jpg">
            <a:extLst>
              <a:ext uri="{FF2B5EF4-FFF2-40B4-BE49-F238E27FC236}">
                <a16:creationId xmlns:a16="http://schemas.microsoft.com/office/drawing/2014/main" xmlns="" id="{E8AF671D-DD43-4D3F-8145-B407BCBD78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B8A7614F-EEAA-4382-835A-5522AEAB41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IH_NIMH_Master_Logo_2Color.png">
            <a:extLst>
              <a:ext uri="{FF2B5EF4-FFF2-40B4-BE49-F238E27FC236}">
                <a16:creationId xmlns:a16="http://schemas.microsoft.com/office/drawing/2014/main" xmlns="" id="{B6BC1BE4-3A9B-463E-A91E-4CA466C5C5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p>
            <a:pPr lvl="0"/>
            <a:endParaRPr lang="en-US" noProof="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9" name="Slide Number Placeholder 3">
            <a:extLst>
              <a:ext uri="{FF2B5EF4-FFF2-40B4-BE49-F238E27FC236}">
                <a16:creationId xmlns:a16="http://schemas.microsoft.com/office/drawing/2014/main" xmlns="" id="{C280607C-EA22-4DD0-A1C5-D52CC7D0FB0E}"/>
              </a:ext>
            </a:extLst>
          </p:cNvPr>
          <p:cNvSpPr>
            <a:spLocks noGrp="1"/>
          </p:cNvSpPr>
          <p:nvPr>
            <p:ph type="sldNum" sz="quarter" idx="12"/>
          </p:nvPr>
        </p:nvSpPr>
        <p:spPr/>
        <p:txBody>
          <a:bodyPr/>
          <a:lstStyle>
            <a:lvl1pPr>
              <a:defRPr/>
            </a:lvl1pPr>
          </a:lstStyle>
          <a:p>
            <a:fld id="{B24D67DC-F332-4971-B2C9-D0BE7E48D4A6}" type="slidenum">
              <a:rPr lang="en-US" altLang="en-US"/>
              <a:pPr/>
              <a:t>‹#›</a:t>
            </a:fld>
            <a:endParaRPr lang="en-US" altLang="en-US"/>
          </a:p>
        </p:txBody>
      </p:sp>
    </p:spTree>
    <p:extLst>
      <p:ext uri="{BB962C8B-B14F-4D97-AF65-F5344CB8AC3E}">
        <p14:creationId xmlns:p14="http://schemas.microsoft.com/office/powerpoint/2010/main" val="374438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lvl1pPr>
              <a:buClr>
                <a:srgbClr val="005395"/>
              </a:buClr>
              <a:defRPr/>
            </a:lvl1pPr>
          </a:lstStyle>
          <a:p>
            <a:pPr lvl="0"/>
            <a:r>
              <a:rPr lang="en-US" noProof="0"/>
              <a:t>Click icon to add table</a:t>
            </a:r>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fld id="{2D0D03F9-D21B-E34D-B966-430189200F14}" type="slidenum">
              <a:rPr lang="en-US"/>
              <a:pPr/>
              <a:t>‹#›</a:t>
            </a:fld>
            <a:endParaRPr lang="en-US"/>
          </a:p>
        </p:txBody>
      </p:sp>
    </p:spTree>
    <p:extLst>
      <p:ext uri="{BB962C8B-B14F-4D97-AF65-F5344CB8AC3E}">
        <p14:creationId xmlns:p14="http://schemas.microsoft.com/office/powerpoint/2010/main" val="920067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69B41C-9EFF-415C-8A63-8682F951B369}"/>
              </a:ext>
            </a:extLst>
          </p:cNvPr>
          <p:cNvSpPr>
            <a:spLocks noGrp="1"/>
          </p:cNvSpPr>
          <p:nvPr>
            <p:ph type="dt" sz="half" idx="10"/>
          </p:nvPr>
        </p:nvSpPr>
        <p:spPr>
          <a:xfrm>
            <a:off x="457200" y="6356350"/>
            <a:ext cx="2133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fld id="{2571A732-BC1D-8D4E-B465-434937B39D26}" type="datetimeFigureOut">
              <a:rPr lang="en-US"/>
              <a:pPr>
                <a:defRPr/>
              </a:pPr>
              <a:t>11/3/17</a:t>
            </a:fld>
            <a:endParaRPr lang="en-US"/>
          </a:p>
        </p:txBody>
      </p:sp>
      <p:sp>
        <p:nvSpPr>
          <p:cNvPr id="4" name="Footer Placeholder 3">
            <a:extLst>
              <a:ext uri="{FF2B5EF4-FFF2-40B4-BE49-F238E27FC236}">
                <a16:creationId xmlns:a16="http://schemas.microsoft.com/office/drawing/2014/main" xmlns="" id="{9164824C-A189-4B97-8D6D-6A6116DABF3A}"/>
              </a:ext>
            </a:extLst>
          </p:cNvPr>
          <p:cNvSpPr>
            <a:spLocks noGrp="1"/>
          </p:cNvSpPr>
          <p:nvPr>
            <p:ph type="ftr" sz="quarter" idx="11"/>
          </p:nvPr>
        </p:nvSpPr>
        <p:spPr>
          <a:xfrm>
            <a:off x="3124200" y="6356350"/>
            <a:ext cx="2895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endParaRPr lang="en-US"/>
          </a:p>
        </p:txBody>
      </p:sp>
      <p:sp>
        <p:nvSpPr>
          <p:cNvPr id="5" name="Slide Number Placeholder 4">
            <a:extLst>
              <a:ext uri="{FF2B5EF4-FFF2-40B4-BE49-F238E27FC236}">
                <a16:creationId xmlns:a16="http://schemas.microsoft.com/office/drawing/2014/main" xmlns="" id="{D35D81CB-3A4B-405E-82A4-2272CCC69ECC}"/>
              </a:ext>
            </a:extLst>
          </p:cNvPr>
          <p:cNvSpPr>
            <a:spLocks noGrp="1"/>
          </p:cNvSpPr>
          <p:nvPr>
            <p:ph type="sldNum" sz="quarter" idx="12"/>
          </p:nvPr>
        </p:nvSpPr>
        <p:spPr/>
        <p:txBody>
          <a:bodyPr/>
          <a:lstStyle>
            <a:lvl1pPr>
              <a:defRPr/>
            </a:lvl1pPr>
          </a:lstStyle>
          <a:p>
            <a:fld id="{F75E9DF2-9CAA-4F3E-894D-BC5899A0585C}" type="slidenum">
              <a:rPr lang="en-US" altLang="en-US"/>
              <a:pPr/>
              <a:t>‹#›</a:t>
            </a:fld>
            <a:endParaRPr lang="en-US" altLang="en-US"/>
          </a:p>
        </p:txBody>
      </p:sp>
    </p:spTree>
    <p:extLst>
      <p:ext uri="{BB962C8B-B14F-4D97-AF65-F5344CB8AC3E}">
        <p14:creationId xmlns:p14="http://schemas.microsoft.com/office/powerpoint/2010/main" val="1969155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350195B-1F33-4088-9C61-A247F7605513}"/>
              </a:ext>
            </a:extLst>
          </p:cNvPr>
          <p:cNvSpPr>
            <a:spLocks noGrp="1"/>
          </p:cNvSpPr>
          <p:nvPr>
            <p:ph type="dt" sz="half" idx="10"/>
          </p:nvPr>
        </p:nvSpPr>
        <p:spPr>
          <a:xfrm>
            <a:off x="457200" y="6356350"/>
            <a:ext cx="2133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fld id="{2571A732-BC1D-8D4E-B465-434937B39D26}" type="datetimeFigureOut">
              <a:rPr lang="en-US"/>
              <a:pPr>
                <a:defRPr/>
              </a:pPr>
              <a:t>11/3/17</a:t>
            </a:fld>
            <a:endParaRPr lang="en-US"/>
          </a:p>
        </p:txBody>
      </p:sp>
      <p:sp>
        <p:nvSpPr>
          <p:cNvPr id="3" name="Footer Placeholder 2">
            <a:extLst>
              <a:ext uri="{FF2B5EF4-FFF2-40B4-BE49-F238E27FC236}">
                <a16:creationId xmlns:a16="http://schemas.microsoft.com/office/drawing/2014/main" xmlns="" id="{A0D62D0A-A1BC-420C-AF57-292EB2FD9AF4}"/>
              </a:ext>
            </a:extLst>
          </p:cNvPr>
          <p:cNvSpPr>
            <a:spLocks noGrp="1"/>
          </p:cNvSpPr>
          <p:nvPr>
            <p:ph type="ftr" sz="quarter" idx="11"/>
          </p:nvPr>
        </p:nvSpPr>
        <p:spPr>
          <a:xfrm>
            <a:off x="3124200" y="6356350"/>
            <a:ext cx="2895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endParaRPr lang="en-US"/>
          </a:p>
        </p:txBody>
      </p:sp>
      <p:sp>
        <p:nvSpPr>
          <p:cNvPr id="4" name="Slide Number Placeholder 3">
            <a:extLst>
              <a:ext uri="{FF2B5EF4-FFF2-40B4-BE49-F238E27FC236}">
                <a16:creationId xmlns:a16="http://schemas.microsoft.com/office/drawing/2014/main" xmlns="" id="{464073EA-5C09-451D-B4DD-1EAFFACDE162}"/>
              </a:ext>
            </a:extLst>
          </p:cNvPr>
          <p:cNvSpPr>
            <a:spLocks noGrp="1"/>
          </p:cNvSpPr>
          <p:nvPr>
            <p:ph type="sldNum" sz="quarter" idx="12"/>
          </p:nvPr>
        </p:nvSpPr>
        <p:spPr/>
        <p:txBody>
          <a:bodyPr/>
          <a:lstStyle>
            <a:lvl1pPr>
              <a:defRPr/>
            </a:lvl1pPr>
          </a:lstStyle>
          <a:p>
            <a:fld id="{8CA23814-02E6-4DBF-B2AC-61CC97307C6A}" type="slidenum">
              <a:rPr lang="en-US" altLang="en-US"/>
              <a:pPr/>
              <a:t>‹#›</a:t>
            </a:fld>
            <a:endParaRPr lang="en-US" altLang="en-US"/>
          </a:p>
        </p:txBody>
      </p:sp>
    </p:spTree>
    <p:extLst>
      <p:ext uri="{BB962C8B-B14F-4D97-AF65-F5344CB8AC3E}">
        <p14:creationId xmlns:p14="http://schemas.microsoft.com/office/powerpoint/2010/main" val="281218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NIMH PPT template-1a.jpg">
            <a:extLst>
              <a:ext uri="{FF2B5EF4-FFF2-40B4-BE49-F238E27FC236}">
                <a16:creationId xmlns:a16="http://schemas.microsoft.com/office/drawing/2014/main" xmlns="" id="{F52D90AA-B07B-40A4-ACF5-13FB954156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NIH_NIMH_Master_Logo_Rev.png">
            <a:extLst>
              <a:ext uri="{FF2B5EF4-FFF2-40B4-BE49-F238E27FC236}">
                <a16:creationId xmlns:a16="http://schemas.microsoft.com/office/drawing/2014/main" xmlns="" id="{304754F8-8CFE-424F-B271-21D9A218F6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HS Logo-rev.png">
            <a:extLst>
              <a:ext uri="{FF2B5EF4-FFF2-40B4-BE49-F238E27FC236}">
                <a16:creationId xmlns:a16="http://schemas.microsoft.com/office/drawing/2014/main" xmlns="" id="{D6954B36-0B87-4325-BCEA-6C7C17D36D1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305" y="2106436"/>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3582235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17D5E323-E215-43B3-877F-56A75D16A581}"/>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8" descr="NIMH PPT template-1a_2.jpg">
            <a:extLst>
              <a:ext uri="{FF2B5EF4-FFF2-40B4-BE49-F238E27FC236}">
                <a16:creationId xmlns:a16="http://schemas.microsoft.com/office/drawing/2014/main" xmlns="" id="{264114B4-57DD-472D-A0C4-2457E5045F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3E78DA1D-3198-49D5-B8C1-37E7E1EB27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NIH_NIMH_Master_Logo_2Color.png">
            <a:extLst>
              <a:ext uri="{FF2B5EF4-FFF2-40B4-BE49-F238E27FC236}">
                <a16:creationId xmlns:a16="http://schemas.microsoft.com/office/drawing/2014/main" xmlns="" id="{43A72CFA-34C6-4191-8F39-144531D079D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53903A"/>
              </a:buClr>
              <a:buSzPct val="135000"/>
              <a:defRPr sz="2000"/>
            </a:lvl1pPr>
            <a:lvl2pPr marL="574675" indent="-234950">
              <a:buClr>
                <a:srgbClr val="53903A"/>
              </a:buClr>
              <a:buSzPct val="80000"/>
              <a:buFont typeface="Arial Unicode MS"/>
              <a:buChar char="■"/>
              <a:defRPr/>
            </a:lvl2pPr>
            <a:lvl3pPr marL="912813" indent="-230188">
              <a:buClr>
                <a:srgbClr val="53903A"/>
              </a:buClr>
              <a:buSzPct val="80000"/>
              <a:buFont typeface="Arial Unicode MS"/>
              <a:buChar char="■"/>
              <a:defRPr sz="1600"/>
            </a:lvl3pPr>
            <a:lvl4pPr marL="1257300" indent="-228600">
              <a:buClr>
                <a:srgbClr val="53903A"/>
              </a:buClr>
              <a:buSzPct val="80000"/>
              <a:buFont typeface="Arial Unicode MS"/>
              <a:buChar char="■"/>
              <a:defRPr/>
            </a:lvl4pPr>
            <a:lvl5pPr marL="1603375" indent="-231775">
              <a:buClr>
                <a:srgbClr val="53903A"/>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8" name="Slide Number Placeholder 3">
            <a:extLst>
              <a:ext uri="{FF2B5EF4-FFF2-40B4-BE49-F238E27FC236}">
                <a16:creationId xmlns:a16="http://schemas.microsoft.com/office/drawing/2014/main" xmlns="" id="{82ABDA3C-8AA8-4B35-BDD2-CD5B2AE6A4DF}"/>
              </a:ext>
            </a:extLst>
          </p:cNvPr>
          <p:cNvSpPr>
            <a:spLocks noGrp="1"/>
          </p:cNvSpPr>
          <p:nvPr>
            <p:ph type="sldNum" sz="quarter" idx="10"/>
          </p:nvPr>
        </p:nvSpPr>
        <p:spPr/>
        <p:txBody>
          <a:bodyPr/>
          <a:lstStyle>
            <a:lvl1pPr>
              <a:defRPr/>
            </a:lvl1pPr>
          </a:lstStyle>
          <a:p>
            <a:fld id="{1786557D-8C91-4167-A9EF-F07F6E52FF5C}" type="slidenum">
              <a:rPr lang="en-US" altLang="en-US"/>
              <a:pPr/>
              <a:t>‹#›</a:t>
            </a:fld>
            <a:endParaRPr lang="en-US" altLang="en-US"/>
          </a:p>
        </p:txBody>
      </p:sp>
    </p:spTree>
    <p:extLst>
      <p:ext uri="{BB962C8B-B14F-4D97-AF65-F5344CB8AC3E}">
        <p14:creationId xmlns:p14="http://schemas.microsoft.com/office/powerpoint/2010/main" val="3790563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rt templat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EF6DBA27-3827-4DE3-8AA2-388322B5EE39}"/>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12" descr="NIMH PPT template-1a_2.jpg">
            <a:extLst>
              <a:ext uri="{FF2B5EF4-FFF2-40B4-BE49-F238E27FC236}">
                <a16:creationId xmlns:a16="http://schemas.microsoft.com/office/drawing/2014/main" xmlns="" id="{3A4E94D3-D698-43DC-AB5C-591DEAB7C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6191C093-02DB-4AE5-841B-2A0FFB17E9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IH_NIMH_Master_Logo_2Color.png">
            <a:extLst>
              <a:ext uri="{FF2B5EF4-FFF2-40B4-BE49-F238E27FC236}">
                <a16:creationId xmlns:a16="http://schemas.microsoft.com/office/drawing/2014/main" xmlns="" id="{8C5C9201-32AF-48A6-9F82-63EAFE104C7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p>
            <a:pPr lvl="0"/>
            <a:endParaRPr lang="en-US" noProof="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9" name="Slide Number Placeholder 3">
            <a:extLst>
              <a:ext uri="{FF2B5EF4-FFF2-40B4-BE49-F238E27FC236}">
                <a16:creationId xmlns:a16="http://schemas.microsoft.com/office/drawing/2014/main" xmlns="" id="{AFBC6F33-9E80-4806-8234-140871FB6BD9}"/>
              </a:ext>
            </a:extLst>
          </p:cNvPr>
          <p:cNvSpPr>
            <a:spLocks noGrp="1"/>
          </p:cNvSpPr>
          <p:nvPr>
            <p:ph type="sldNum" sz="quarter" idx="12"/>
          </p:nvPr>
        </p:nvSpPr>
        <p:spPr/>
        <p:txBody>
          <a:bodyPr/>
          <a:lstStyle>
            <a:lvl1pPr>
              <a:defRPr/>
            </a:lvl1pPr>
          </a:lstStyle>
          <a:p>
            <a:fld id="{AB4B86C7-D3E8-4D5D-839F-4DFC17CF0B08}" type="slidenum">
              <a:rPr lang="en-US" altLang="en-US"/>
              <a:pPr/>
              <a:t>‹#›</a:t>
            </a:fld>
            <a:endParaRPr lang="en-US" altLang="en-US"/>
          </a:p>
        </p:txBody>
      </p:sp>
    </p:spTree>
    <p:extLst>
      <p:ext uri="{BB962C8B-B14F-4D97-AF65-F5344CB8AC3E}">
        <p14:creationId xmlns:p14="http://schemas.microsoft.com/office/powerpoint/2010/main" val="2556981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able Layou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DA9DE224-AB5C-4530-B294-1CA10DDEE0A9}"/>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12" descr="NIMH PPT template-1a_2.jpg">
            <a:extLst>
              <a:ext uri="{FF2B5EF4-FFF2-40B4-BE49-F238E27FC236}">
                <a16:creationId xmlns:a16="http://schemas.microsoft.com/office/drawing/2014/main" xmlns="" id="{722C158F-56BF-4294-8105-AE2AB9F7E5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ECEF8B25-204C-4096-94A2-2F4F8996C04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IH_NIMH_Master_Logo_2Color.png">
            <a:extLst>
              <a:ext uri="{FF2B5EF4-FFF2-40B4-BE49-F238E27FC236}">
                <a16:creationId xmlns:a16="http://schemas.microsoft.com/office/drawing/2014/main" xmlns="" id="{CDE6D1E4-13E7-4B4B-A51B-83B66C3CC0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p>
            <a:pPr lvl="0"/>
            <a:endParaRPr lang="en-US" noProof="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9" name="Slide Number Placeholder 3">
            <a:extLst>
              <a:ext uri="{FF2B5EF4-FFF2-40B4-BE49-F238E27FC236}">
                <a16:creationId xmlns:a16="http://schemas.microsoft.com/office/drawing/2014/main" xmlns="" id="{7370D7C0-654B-4915-BB76-B49536464895}"/>
              </a:ext>
            </a:extLst>
          </p:cNvPr>
          <p:cNvSpPr>
            <a:spLocks noGrp="1"/>
          </p:cNvSpPr>
          <p:nvPr>
            <p:ph type="sldNum" sz="quarter" idx="12"/>
          </p:nvPr>
        </p:nvSpPr>
        <p:spPr/>
        <p:txBody>
          <a:bodyPr/>
          <a:lstStyle>
            <a:lvl1pPr>
              <a:defRPr/>
            </a:lvl1pPr>
          </a:lstStyle>
          <a:p>
            <a:fld id="{283A6BD5-5A9B-4621-B3B5-31011F83E072}" type="slidenum">
              <a:rPr lang="en-US" altLang="en-US"/>
              <a:pPr/>
              <a:t>‹#›</a:t>
            </a:fld>
            <a:endParaRPr lang="en-US" altLang="en-US"/>
          </a:p>
        </p:txBody>
      </p:sp>
    </p:spTree>
    <p:extLst>
      <p:ext uri="{BB962C8B-B14F-4D97-AF65-F5344CB8AC3E}">
        <p14:creationId xmlns:p14="http://schemas.microsoft.com/office/powerpoint/2010/main" val="3407135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675D655-CE17-4ADD-8809-EC292D0F5C01}"/>
              </a:ext>
            </a:extLst>
          </p:cNvPr>
          <p:cNvSpPr>
            <a:spLocks noGrp="1"/>
          </p:cNvSpPr>
          <p:nvPr>
            <p:ph type="dt" sz="half" idx="10"/>
          </p:nvPr>
        </p:nvSpPr>
        <p:spPr>
          <a:xfrm>
            <a:off x="457200" y="6356350"/>
            <a:ext cx="2133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fld id="{2571A732-BC1D-8D4E-B465-434937B39D26}" type="datetimeFigureOut">
              <a:rPr lang="en-US"/>
              <a:pPr>
                <a:defRPr/>
              </a:pPr>
              <a:t>11/3/17</a:t>
            </a:fld>
            <a:endParaRPr lang="en-US"/>
          </a:p>
        </p:txBody>
      </p:sp>
      <p:sp>
        <p:nvSpPr>
          <p:cNvPr id="4" name="Footer Placeholder 3">
            <a:extLst>
              <a:ext uri="{FF2B5EF4-FFF2-40B4-BE49-F238E27FC236}">
                <a16:creationId xmlns:a16="http://schemas.microsoft.com/office/drawing/2014/main" xmlns="" id="{0569C468-1C97-4BF6-A026-4468D4F5F8DF}"/>
              </a:ext>
            </a:extLst>
          </p:cNvPr>
          <p:cNvSpPr>
            <a:spLocks noGrp="1"/>
          </p:cNvSpPr>
          <p:nvPr>
            <p:ph type="ftr" sz="quarter" idx="11"/>
          </p:nvPr>
        </p:nvSpPr>
        <p:spPr>
          <a:xfrm>
            <a:off x="3124200" y="6356350"/>
            <a:ext cx="2895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endParaRPr lang="en-US"/>
          </a:p>
        </p:txBody>
      </p:sp>
      <p:sp>
        <p:nvSpPr>
          <p:cNvPr id="5" name="Slide Number Placeholder 4">
            <a:extLst>
              <a:ext uri="{FF2B5EF4-FFF2-40B4-BE49-F238E27FC236}">
                <a16:creationId xmlns:a16="http://schemas.microsoft.com/office/drawing/2014/main" xmlns="" id="{18F05DCF-B872-43BB-BA2C-3B1506F1CCEF}"/>
              </a:ext>
            </a:extLst>
          </p:cNvPr>
          <p:cNvSpPr>
            <a:spLocks noGrp="1"/>
          </p:cNvSpPr>
          <p:nvPr>
            <p:ph type="sldNum" sz="quarter" idx="12"/>
          </p:nvPr>
        </p:nvSpPr>
        <p:spPr/>
        <p:txBody>
          <a:bodyPr/>
          <a:lstStyle>
            <a:lvl1pPr>
              <a:defRPr/>
            </a:lvl1pPr>
          </a:lstStyle>
          <a:p>
            <a:fld id="{CB5207CA-1DA7-42E5-8BA2-20F7503DBA85}" type="slidenum">
              <a:rPr lang="en-US" altLang="en-US"/>
              <a:pPr/>
              <a:t>‹#›</a:t>
            </a:fld>
            <a:endParaRPr lang="en-US" altLang="en-US"/>
          </a:p>
        </p:txBody>
      </p:sp>
    </p:spTree>
    <p:extLst>
      <p:ext uri="{BB962C8B-B14F-4D97-AF65-F5344CB8AC3E}">
        <p14:creationId xmlns:p14="http://schemas.microsoft.com/office/powerpoint/2010/main" val="19426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F099EA-7713-4B7E-9051-1F1FBAF81627}"/>
              </a:ext>
            </a:extLst>
          </p:cNvPr>
          <p:cNvSpPr>
            <a:spLocks noGrp="1"/>
          </p:cNvSpPr>
          <p:nvPr>
            <p:ph type="dt" sz="half" idx="10"/>
          </p:nvPr>
        </p:nvSpPr>
        <p:spPr>
          <a:xfrm>
            <a:off x="457200" y="6356350"/>
            <a:ext cx="2133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fld id="{2571A732-BC1D-8D4E-B465-434937B39D26}" type="datetimeFigureOut">
              <a:rPr lang="en-US"/>
              <a:pPr>
                <a:defRPr/>
              </a:pPr>
              <a:t>11/3/17</a:t>
            </a:fld>
            <a:endParaRPr lang="en-US"/>
          </a:p>
        </p:txBody>
      </p:sp>
      <p:sp>
        <p:nvSpPr>
          <p:cNvPr id="3" name="Footer Placeholder 2">
            <a:extLst>
              <a:ext uri="{FF2B5EF4-FFF2-40B4-BE49-F238E27FC236}">
                <a16:creationId xmlns:a16="http://schemas.microsoft.com/office/drawing/2014/main" xmlns="" id="{153B4EFB-5460-4DE3-8816-89B6831D0429}"/>
              </a:ext>
            </a:extLst>
          </p:cNvPr>
          <p:cNvSpPr>
            <a:spLocks noGrp="1"/>
          </p:cNvSpPr>
          <p:nvPr>
            <p:ph type="ftr" sz="quarter" idx="11"/>
          </p:nvPr>
        </p:nvSpPr>
        <p:spPr>
          <a:xfrm>
            <a:off x="3124200" y="6356350"/>
            <a:ext cx="2895600" cy="365125"/>
          </a:xfrm>
          <a:prstGeom prst="rect">
            <a:avLst/>
          </a:prstGeom>
        </p:spPr>
        <p:txBody>
          <a:bodyPr/>
          <a:lstStyle>
            <a:lvl1pPr algn="l" defTabSz="457200" fontAlgn="auto">
              <a:spcBef>
                <a:spcPts val="0"/>
              </a:spcBef>
              <a:spcAft>
                <a:spcPts val="0"/>
              </a:spcAft>
              <a:defRPr sz="1800">
                <a:solidFill>
                  <a:srgbClr val="00468B"/>
                </a:solidFill>
                <a:latin typeface="Arial"/>
                <a:ea typeface="ＭＳ Ｐゴシック"/>
              </a:defRPr>
            </a:lvl1pPr>
          </a:lstStyle>
          <a:p>
            <a:pPr>
              <a:defRPr/>
            </a:pPr>
            <a:endParaRPr lang="en-US"/>
          </a:p>
        </p:txBody>
      </p:sp>
      <p:sp>
        <p:nvSpPr>
          <p:cNvPr id="4" name="Slide Number Placeholder 3">
            <a:extLst>
              <a:ext uri="{FF2B5EF4-FFF2-40B4-BE49-F238E27FC236}">
                <a16:creationId xmlns:a16="http://schemas.microsoft.com/office/drawing/2014/main" xmlns="" id="{BA296062-64D6-4106-BEC7-1C441DBCC76B}"/>
              </a:ext>
            </a:extLst>
          </p:cNvPr>
          <p:cNvSpPr>
            <a:spLocks noGrp="1"/>
          </p:cNvSpPr>
          <p:nvPr>
            <p:ph type="sldNum" sz="quarter" idx="12"/>
          </p:nvPr>
        </p:nvSpPr>
        <p:spPr/>
        <p:txBody>
          <a:bodyPr/>
          <a:lstStyle>
            <a:lvl1pPr>
              <a:defRPr/>
            </a:lvl1pPr>
          </a:lstStyle>
          <a:p>
            <a:fld id="{B4B1FF71-6577-441F-87A5-3B2322949210}" type="slidenum">
              <a:rPr lang="en-US" altLang="en-US"/>
              <a:pPr/>
              <a:t>‹#›</a:t>
            </a:fld>
            <a:endParaRPr lang="en-US" altLang="en-US"/>
          </a:p>
        </p:txBody>
      </p:sp>
    </p:spTree>
    <p:extLst>
      <p:ext uri="{BB962C8B-B14F-4D97-AF65-F5344CB8AC3E}">
        <p14:creationId xmlns:p14="http://schemas.microsoft.com/office/powerpoint/2010/main" val="11622913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F58A12-7691-4231-97F3-0DC8FCCB11EF}"/>
              </a:ext>
            </a:extLst>
          </p:cNvPr>
          <p:cNvSpPr>
            <a:spLocks noGrp="1" noChangeArrowheads="1"/>
          </p:cNvSpPr>
          <p:nvPr>
            <p:ph type="dt" sz="half" idx="10"/>
          </p:nvPr>
        </p:nvSpPr>
        <p:spPr>
          <a:xfrm>
            <a:off x="685800" y="6248400"/>
            <a:ext cx="1905000" cy="457200"/>
          </a:xfrm>
          <a:prstGeom prst="rect">
            <a:avLst/>
          </a:prstGeom>
        </p:spPr>
        <p:txBody>
          <a:bodyPr/>
          <a:lstStyle>
            <a:lvl1pPr defTabSz="457200">
              <a:defRPr>
                <a:solidFill>
                  <a:srgbClr val="00468B"/>
                </a:solidFill>
                <a:latin typeface="Arial" charset="0"/>
                <a:ea typeface="ＭＳ Ｐゴシック"/>
              </a:defRPr>
            </a:lvl1pPr>
          </a:lstStyle>
          <a:p>
            <a:pPr>
              <a:defRPr/>
            </a:pPr>
            <a:endParaRPr lang="en-US"/>
          </a:p>
        </p:txBody>
      </p:sp>
      <p:sp>
        <p:nvSpPr>
          <p:cNvPr id="6" name="Footer Placeholder 5">
            <a:extLst>
              <a:ext uri="{FF2B5EF4-FFF2-40B4-BE49-F238E27FC236}">
                <a16:creationId xmlns:a16="http://schemas.microsoft.com/office/drawing/2014/main" xmlns="" id="{69FDA5E6-C323-4151-9ED4-02E52732FC91}"/>
              </a:ext>
            </a:extLst>
          </p:cNvPr>
          <p:cNvSpPr>
            <a:spLocks noGrp="1" noChangeArrowheads="1"/>
          </p:cNvSpPr>
          <p:nvPr>
            <p:ph type="ftr" sz="quarter" idx="11"/>
          </p:nvPr>
        </p:nvSpPr>
        <p:spPr>
          <a:xfrm>
            <a:off x="3124200" y="6248400"/>
            <a:ext cx="2895600" cy="457200"/>
          </a:xfrm>
          <a:prstGeom prst="rect">
            <a:avLst/>
          </a:prstGeom>
        </p:spPr>
        <p:txBody>
          <a:bodyPr/>
          <a:lstStyle>
            <a:lvl1pPr defTabSz="457200">
              <a:defRPr>
                <a:solidFill>
                  <a:srgbClr val="00468B"/>
                </a:solidFill>
                <a:latin typeface="Arial" charset="0"/>
                <a:ea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xmlns="" id="{321D2EBC-DC48-4407-9BF7-409F70073721}"/>
              </a:ext>
            </a:extLst>
          </p:cNvPr>
          <p:cNvSpPr>
            <a:spLocks noGrp="1" noChangeArrowheads="1"/>
          </p:cNvSpPr>
          <p:nvPr>
            <p:ph type="sldNum" sz="quarter" idx="12"/>
          </p:nvPr>
        </p:nvSpPr>
        <p:spPr/>
        <p:txBody>
          <a:bodyPr/>
          <a:lstStyle>
            <a:lvl1pPr>
              <a:defRPr/>
            </a:lvl1pPr>
          </a:lstStyle>
          <a:p>
            <a:fld id="{705295A5-BD58-41DA-92BD-AC5CE7F0F36F}" type="slidenum">
              <a:rPr lang="en-US" altLang="en-US"/>
              <a:pPr/>
              <a:t>‹#›</a:t>
            </a:fld>
            <a:endParaRPr lang="en-US" altLang="en-US"/>
          </a:p>
        </p:txBody>
      </p:sp>
    </p:spTree>
    <p:extLst>
      <p:ext uri="{BB962C8B-B14F-4D97-AF65-F5344CB8AC3E}">
        <p14:creationId xmlns:p14="http://schemas.microsoft.com/office/powerpoint/2010/main" val="2773949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NIMH PPT template-1a.jpg">
            <a:extLst>
              <a:ext uri="{FF2B5EF4-FFF2-40B4-BE49-F238E27FC236}">
                <a16:creationId xmlns:a16="http://schemas.microsoft.com/office/drawing/2014/main" xmlns="" id="{EC352672-B336-41AD-A9B8-4CD523B6FB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NIH_NIMH_Master_Logo_Rev.png">
            <a:extLst>
              <a:ext uri="{FF2B5EF4-FFF2-40B4-BE49-F238E27FC236}">
                <a16:creationId xmlns:a16="http://schemas.microsoft.com/office/drawing/2014/main" xmlns="" id="{6D56B6ED-35A0-4CCC-94D7-97D07E673F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HS Logo-rev.png">
            <a:extLst>
              <a:ext uri="{FF2B5EF4-FFF2-40B4-BE49-F238E27FC236}">
                <a16:creationId xmlns:a16="http://schemas.microsoft.com/office/drawing/2014/main" xmlns="" id="{2FE4390B-FDA5-4AD3-9769-861DD0AE087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305" y="2106436"/>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33474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2" name="Picture 7" descr="NIH_NIMH_Master_Logo_2Col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NIMH PPT template-1a_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0" y="6777038"/>
            <a:ext cx="9144000" cy="80962"/>
          </a:xfrm>
          <a:prstGeom prst="rect">
            <a:avLst/>
          </a:prstGeom>
          <a:solidFill>
            <a:srgbClr val="0E287C"/>
          </a:solidFill>
          <a:ln>
            <a:noFill/>
          </a:ln>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endParaRPr lang="en-US" altLang="en-US"/>
          </a:p>
        </p:txBody>
      </p:sp>
      <p:pic>
        <p:nvPicPr>
          <p:cNvPr id="5" name="Picture 8" descr="HHS Logo-PMS653.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70579FD1-9D55-B84A-A341-85AF17FE86D9}" type="datetime1">
              <a:rPr lang="en-US" altLang="en-US"/>
              <a:pPr>
                <a:defRPr/>
              </a:pPr>
              <a:t>11/3/17</a:t>
            </a:fld>
            <a:endParaRPr lang="en-US" alt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lgn="r" eaLnBrk="1" hangingPunct="1">
              <a:defRPr>
                <a:latin typeface="Arial" pitchFamily="34" charset="0"/>
                <a:ea typeface="MS PGothic" pitchFamily="34" charset="-128"/>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C3B1272-85EF-1842-9272-97CB82DB286F}" type="slidenum">
              <a:rPr lang="en-US" altLang="en-US"/>
              <a:pPr>
                <a:defRPr/>
              </a:pPr>
              <a:t>‹#›</a:t>
            </a:fld>
            <a:endParaRPr lang="en-US" altLang="en-US"/>
          </a:p>
        </p:txBody>
      </p:sp>
    </p:spTree>
    <p:extLst>
      <p:ext uri="{BB962C8B-B14F-4D97-AF65-F5344CB8AC3E}">
        <p14:creationId xmlns:p14="http://schemas.microsoft.com/office/powerpoint/2010/main" val="385427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48D96606-24FF-4DE8-AAB9-4094BACDCFB0}"/>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8" descr="NIMH PPT template-1a_2.jpg">
            <a:extLst>
              <a:ext uri="{FF2B5EF4-FFF2-40B4-BE49-F238E27FC236}">
                <a16:creationId xmlns:a16="http://schemas.microsoft.com/office/drawing/2014/main" xmlns="" id="{98133DDA-D709-4C90-AD4C-3E2417EEC2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8B9E6019-B13E-4E9F-93CE-48DD71439A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NIH_NIMH_Master_Logo_2Color.png">
            <a:extLst>
              <a:ext uri="{FF2B5EF4-FFF2-40B4-BE49-F238E27FC236}">
                <a16:creationId xmlns:a16="http://schemas.microsoft.com/office/drawing/2014/main" xmlns="" id="{9779206B-6C6F-4135-8C3C-2FA96FC898E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53903A"/>
              </a:buClr>
              <a:buSzPct val="135000"/>
              <a:defRPr sz="2000"/>
            </a:lvl1pPr>
            <a:lvl2pPr marL="574675" indent="-234950">
              <a:buClr>
                <a:srgbClr val="53903A"/>
              </a:buClr>
              <a:buSzPct val="80000"/>
              <a:buFont typeface="Arial Unicode MS"/>
              <a:buChar char="■"/>
              <a:defRPr/>
            </a:lvl2pPr>
            <a:lvl3pPr marL="912813" indent="-230188">
              <a:buClr>
                <a:srgbClr val="53903A"/>
              </a:buClr>
              <a:buSzPct val="80000"/>
              <a:buFont typeface="Arial Unicode MS"/>
              <a:buChar char="■"/>
              <a:defRPr sz="1600"/>
            </a:lvl3pPr>
            <a:lvl4pPr marL="1257300" indent="-228600">
              <a:buClr>
                <a:srgbClr val="53903A"/>
              </a:buClr>
              <a:buSzPct val="80000"/>
              <a:buFont typeface="Arial Unicode MS"/>
              <a:buChar char="■"/>
              <a:defRPr/>
            </a:lvl4pPr>
            <a:lvl5pPr marL="1603375" indent="-231775">
              <a:buClr>
                <a:srgbClr val="53903A"/>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8" name="Slide Number Placeholder 3">
            <a:extLst>
              <a:ext uri="{FF2B5EF4-FFF2-40B4-BE49-F238E27FC236}">
                <a16:creationId xmlns:a16="http://schemas.microsoft.com/office/drawing/2014/main" xmlns="" id="{A226CF19-2D71-4150-AA4B-3C6B75E81BA1}"/>
              </a:ext>
            </a:extLst>
          </p:cNvPr>
          <p:cNvSpPr>
            <a:spLocks noGrp="1"/>
          </p:cNvSpPr>
          <p:nvPr>
            <p:ph type="sldNum" sz="quarter" idx="10"/>
          </p:nvPr>
        </p:nvSpPr>
        <p:spPr/>
        <p:txBody>
          <a:bodyPr/>
          <a:lstStyle>
            <a:lvl1pPr>
              <a:defRPr/>
            </a:lvl1pPr>
          </a:lstStyle>
          <a:p>
            <a:fld id="{77710C49-B7B9-4A93-A8F8-DD8678CAC855}" type="slidenum">
              <a:rPr lang="en-US" altLang="en-US"/>
              <a:pPr/>
              <a:t>‹#›</a:t>
            </a:fld>
            <a:endParaRPr lang="en-US" altLang="en-US"/>
          </a:p>
        </p:txBody>
      </p:sp>
    </p:spTree>
    <p:extLst>
      <p:ext uri="{BB962C8B-B14F-4D97-AF65-F5344CB8AC3E}">
        <p14:creationId xmlns:p14="http://schemas.microsoft.com/office/powerpoint/2010/main" val="2018573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hart templat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548A75B7-BEDA-40FD-911A-38448C6CEDFC}"/>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12" descr="NIMH PPT template-1a_2.jpg">
            <a:extLst>
              <a:ext uri="{FF2B5EF4-FFF2-40B4-BE49-F238E27FC236}">
                <a16:creationId xmlns:a16="http://schemas.microsoft.com/office/drawing/2014/main" xmlns="" id="{52079DDB-F3F2-42B0-84ED-D9BB98B9FD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712C512A-C548-44C9-AC5D-3CF1A133948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IH_NIMH_Master_Logo_2Color.png">
            <a:extLst>
              <a:ext uri="{FF2B5EF4-FFF2-40B4-BE49-F238E27FC236}">
                <a16:creationId xmlns:a16="http://schemas.microsoft.com/office/drawing/2014/main" xmlns="" id="{6B127884-80DF-4AD9-A151-C9996B1A1CE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p>
            <a:pPr lvl="0"/>
            <a:endParaRPr lang="en-US" noProof="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9" name="Slide Number Placeholder 3">
            <a:extLst>
              <a:ext uri="{FF2B5EF4-FFF2-40B4-BE49-F238E27FC236}">
                <a16:creationId xmlns:a16="http://schemas.microsoft.com/office/drawing/2014/main" xmlns="" id="{B4A7DF7C-5516-4010-A9BC-4A0BDF7EC13A}"/>
              </a:ext>
            </a:extLst>
          </p:cNvPr>
          <p:cNvSpPr>
            <a:spLocks noGrp="1"/>
          </p:cNvSpPr>
          <p:nvPr>
            <p:ph type="sldNum" sz="quarter" idx="12"/>
          </p:nvPr>
        </p:nvSpPr>
        <p:spPr/>
        <p:txBody>
          <a:bodyPr/>
          <a:lstStyle>
            <a:lvl1pPr>
              <a:defRPr/>
            </a:lvl1pPr>
          </a:lstStyle>
          <a:p>
            <a:fld id="{8C4EEB56-D9F4-4E24-A30B-7DBBFDF4200D}" type="slidenum">
              <a:rPr lang="en-US" altLang="en-US"/>
              <a:pPr/>
              <a:t>‹#›</a:t>
            </a:fld>
            <a:endParaRPr lang="en-US" altLang="en-US"/>
          </a:p>
        </p:txBody>
      </p:sp>
    </p:spTree>
    <p:extLst>
      <p:ext uri="{BB962C8B-B14F-4D97-AF65-F5344CB8AC3E}">
        <p14:creationId xmlns:p14="http://schemas.microsoft.com/office/powerpoint/2010/main" val="863487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able Layou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7C30E67D-8FBE-4697-ABEF-F7B53EBA0A38}"/>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pic>
        <p:nvPicPr>
          <p:cNvPr id="5" name="Picture 12" descr="NIMH PPT template-1a_2.jpg">
            <a:extLst>
              <a:ext uri="{FF2B5EF4-FFF2-40B4-BE49-F238E27FC236}">
                <a16:creationId xmlns:a16="http://schemas.microsoft.com/office/drawing/2014/main" xmlns="" id="{DCEFD7F2-AC7B-4A48-8E9F-4B23AF9D3B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HS Logo-PMS653.png">
            <a:extLst>
              <a:ext uri="{FF2B5EF4-FFF2-40B4-BE49-F238E27FC236}">
                <a16:creationId xmlns:a16="http://schemas.microsoft.com/office/drawing/2014/main" xmlns="" id="{8E50E1CA-6CAF-4C2A-AAAB-E1B8E09A02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IH_NIMH_Master_Logo_2Color.png">
            <a:extLst>
              <a:ext uri="{FF2B5EF4-FFF2-40B4-BE49-F238E27FC236}">
                <a16:creationId xmlns:a16="http://schemas.microsoft.com/office/drawing/2014/main" xmlns="" id="{48689E36-2BF7-48F3-8EF6-E61AAC10C8B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p>
            <a:pPr lvl="0"/>
            <a:endParaRPr lang="en-US" noProof="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9" name="Slide Number Placeholder 3">
            <a:extLst>
              <a:ext uri="{FF2B5EF4-FFF2-40B4-BE49-F238E27FC236}">
                <a16:creationId xmlns:a16="http://schemas.microsoft.com/office/drawing/2014/main" xmlns="" id="{A45B3E7A-2793-4851-826B-19BF4EA579D0}"/>
              </a:ext>
            </a:extLst>
          </p:cNvPr>
          <p:cNvSpPr>
            <a:spLocks noGrp="1"/>
          </p:cNvSpPr>
          <p:nvPr>
            <p:ph type="sldNum" sz="quarter" idx="12"/>
          </p:nvPr>
        </p:nvSpPr>
        <p:spPr/>
        <p:txBody>
          <a:bodyPr/>
          <a:lstStyle>
            <a:lvl1pPr>
              <a:defRPr/>
            </a:lvl1pPr>
          </a:lstStyle>
          <a:p>
            <a:fld id="{87D3AB1D-7DDB-4DFB-A1AF-2B3958040111}" type="slidenum">
              <a:rPr lang="en-US" altLang="en-US"/>
              <a:pPr/>
              <a:t>‹#›</a:t>
            </a:fld>
            <a:endParaRPr lang="en-US" altLang="en-US"/>
          </a:p>
        </p:txBody>
      </p:sp>
    </p:spTree>
    <p:extLst>
      <p:ext uri="{BB962C8B-B14F-4D97-AF65-F5344CB8AC3E}">
        <p14:creationId xmlns:p14="http://schemas.microsoft.com/office/powerpoint/2010/main" val="677034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8462B8-E35C-4D96-AEB0-96BD8DFEAB36}"/>
              </a:ext>
            </a:extLst>
          </p:cNvPr>
          <p:cNvSpPr>
            <a:spLocks noGrp="1" noChangeArrowheads="1"/>
          </p:cNvSpPr>
          <p:nvPr>
            <p:ph type="dt" sz="half" idx="10"/>
          </p:nvPr>
        </p:nvSpPr>
        <p:spPr>
          <a:xfrm>
            <a:off x="685800" y="6248400"/>
            <a:ext cx="1905000" cy="457200"/>
          </a:xfrm>
          <a:prstGeom prst="rect">
            <a:avLst/>
          </a:prstGeom>
        </p:spPr>
        <p:txBody>
          <a:bodyPr/>
          <a:lstStyle>
            <a:lvl1pPr>
              <a:defRPr>
                <a:solidFill>
                  <a:srgbClr val="00468B"/>
                </a:solidFill>
                <a:latin typeface="Arial" charset="0"/>
              </a:defRPr>
            </a:lvl1pPr>
          </a:lstStyle>
          <a:p>
            <a:pPr>
              <a:defRPr/>
            </a:pPr>
            <a:endParaRPr lang="en-US"/>
          </a:p>
        </p:txBody>
      </p:sp>
      <p:sp>
        <p:nvSpPr>
          <p:cNvPr id="6" name="Footer Placeholder 5">
            <a:extLst>
              <a:ext uri="{FF2B5EF4-FFF2-40B4-BE49-F238E27FC236}">
                <a16:creationId xmlns:a16="http://schemas.microsoft.com/office/drawing/2014/main" xmlns="" id="{C95E54BB-B03E-4541-A398-3D0F4523C0EC}"/>
              </a:ext>
            </a:extLst>
          </p:cNvPr>
          <p:cNvSpPr>
            <a:spLocks noGrp="1" noChangeArrowheads="1"/>
          </p:cNvSpPr>
          <p:nvPr>
            <p:ph type="ftr" sz="quarter" idx="11"/>
          </p:nvPr>
        </p:nvSpPr>
        <p:spPr>
          <a:xfrm>
            <a:off x="3124200" y="6248400"/>
            <a:ext cx="2895600" cy="457200"/>
          </a:xfrm>
          <a:prstGeom prst="rect">
            <a:avLst/>
          </a:prstGeom>
        </p:spPr>
        <p:txBody>
          <a:bodyPr/>
          <a:lstStyle>
            <a:lvl1pPr>
              <a:defRPr>
                <a:solidFill>
                  <a:srgbClr val="00468B"/>
                </a:solidFill>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E439DC89-F8E5-4B87-BF16-399413891386}"/>
              </a:ext>
            </a:extLst>
          </p:cNvPr>
          <p:cNvSpPr>
            <a:spLocks noGrp="1" noChangeArrowheads="1"/>
          </p:cNvSpPr>
          <p:nvPr>
            <p:ph type="sldNum" sz="quarter" idx="12"/>
          </p:nvPr>
        </p:nvSpPr>
        <p:spPr/>
        <p:txBody>
          <a:bodyPr/>
          <a:lstStyle>
            <a:lvl1pPr>
              <a:defRPr/>
            </a:lvl1pPr>
          </a:lstStyle>
          <a:p>
            <a:fld id="{0799BDE3-B7BE-48D9-A763-1C1545D2585C}" type="slidenum">
              <a:rPr lang="en-US" altLang="en-US"/>
              <a:pPr/>
              <a:t>‹#›</a:t>
            </a:fld>
            <a:endParaRPr lang="en-US" altLang="en-US"/>
          </a:p>
        </p:txBody>
      </p:sp>
    </p:spTree>
    <p:extLst>
      <p:ext uri="{BB962C8B-B14F-4D97-AF65-F5344CB8AC3E}">
        <p14:creationId xmlns:p14="http://schemas.microsoft.com/office/powerpoint/2010/main" val="2460292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3D09972C-D896-481B-9607-5E28E68A01C8}"/>
              </a:ext>
            </a:extLst>
          </p:cNvPr>
          <p:cNvSpPr>
            <a:spLocks noGrp="1" noChangeArrowheads="1"/>
          </p:cNvSpPr>
          <p:nvPr>
            <p:ph type="dt" sz="half" idx="10"/>
          </p:nvPr>
        </p:nvSpPr>
        <p:spPr>
          <a:xfrm>
            <a:off x="685800" y="6248400"/>
            <a:ext cx="1905000" cy="457200"/>
          </a:xfrm>
          <a:prstGeom prst="rect">
            <a:avLst/>
          </a:prstGeom>
        </p:spPr>
        <p:txBody>
          <a:bodyPr/>
          <a:lstStyle>
            <a:lvl1pPr>
              <a:defRPr>
                <a:solidFill>
                  <a:srgbClr val="00468B"/>
                </a:solidFill>
                <a:latin typeface="Arial" charset="0"/>
              </a:defRPr>
            </a:lvl1pPr>
          </a:lstStyle>
          <a:p>
            <a:pPr>
              <a:defRPr/>
            </a:pPr>
            <a:endParaRPr lang="en-US"/>
          </a:p>
        </p:txBody>
      </p:sp>
      <p:sp>
        <p:nvSpPr>
          <p:cNvPr id="4" name="Rectangle 5">
            <a:extLst>
              <a:ext uri="{FF2B5EF4-FFF2-40B4-BE49-F238E27FC236}">
                <a16:creationId xmlns:a16="http://schemas.microsoft.com/office/drawing/2014/main" xmlns="" id="{45EE93C9-8FFF-4E9D-8BAE-1034C5FBCE33}"/>
              </a:ext>
            </a:extLst>
          </p:cNvPr>
          <p:cNvSpPr>
            <a:spLocks noGrp="1" noChangeArrowheads="1"/>
          </p:cNvSpPr>
          <p:nvPr>
            <p:ph type="ftr" sz="quarter" idx="11"/>
          </p:nvPr>
        </p:nvSpPr>
        <p:spPr>
          <a:xfrm>
            <a:off x="3124200" y="6248400"/>
            <a:ext cx="2895600" cy="457200"/>
          </a:xfrm>
          <a:prstGeom prst="rect">
            <a:avLst/>
          </a:prstGeom>
        </p:spPr>
        <p:txBody>
          <a:bodyPr/>
          <a:lstStyle>
            <a:lvl1pPr>
              <a:defRPr>
                <a:solidFill>
                  <a:srgbClr val="00468B"/>
                </a:solidFill>
                <a:latin typeface="Arial" charset="0"/>
              </a:defRPr>
            </a:lvl1pPr>
          </a:lstStyle>
          <a:p>
            <a:pPr>
              <a:defRPr/>
            </a:pPr>
            <a:endParaRPr lang="en-US"/>
          </a:p>
        </p:txBody>
      </p:sp>
      <p:sp>
        <p:nvSpPr>
          <p:cNvPr id="5" name="Rectangle 6">
            <a:extLst>
              <a:ext uri="{FF2B5EF4-FFF2-40B4-BE49-F238E27FC236}">
                <a16:creationId xmlns:a16="http://schemas.microsoft.com/office/drawing/2014/main" xmlns="" id="{EFA09FFA-3AEA-41AC-BD28-7B88FF666C75}"/>
              </a:ext>
            </a:extLst>
          </p:cNvPr>
          <p:cNvSpPr>
            <a:spLocks noGrp="1" noChangeArrowheads="1"/>
          </p:cNvSpPr>
          <p:nvPr>
            <p:ph type="sldNum" sz="quarter" idx="12"/>
          </p:nvPr>
        </p:nvSpPr>
        <p:spPr/>
        <p:txBody>
          <a:bodyPr/>
          <a:lstStyle>
            <a:lvl1pPr>
              <a:defRPr/>
            </a:lvl1pPr>
          </a:lstStyle>
          <a:p>
            <a:fld id="{9EE9CAD7-C775-4F8F-90B3-E9A0E616CBC8}" type="slidenum">
              <a:rPr lang="en-US" altLang="en-US"/>
              <a:pPr/>
              <a:t>‹#›</a:t>
            </a:fld>
            <a:endParaRPr lang="en-US" altLang="en-US"/>
          </a:p>
        </p:txBody>
      </p:sp>
    </p:spTree>
    <p:extLst>
      <p:ext uri="{BB962C8B-B14F-4D97-AF65-F5344CB8AC3E}">
        <p14:creationId xmlns:p14="http://schemas.microsoft.com/office/powerpoint/2010/main" val="1396233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0EEDE471-8167-4D88-9B1C-13B093B8BC02}"/>
              </a:ext>
            </a:extLst>
          </p:cNvPr>
          <p:cNvSpPr>
            <a:spLocks noGrp="1"/>
          </p:cNvSpPr>
          <p:nvPr>
            <p:ph type="dt" sz="half" idx="10"/>
          </p:nvPr>
        </p:nvSpPr>
        <p:spPr>
          <a:xfrm>
            <a:off x="457200" y="6356350"/>
            <a:ext cx="2133600" cy="365125"/>
          </a:xfrm>
          <a:prstGeom prst="rect">
            <a:avLst/>
          </a:prstGeom>
        </p:spPr>
        <p:txBody>
          <a:bodyPr/>
          <a:lstStyle>
            <a:lvl1pPr>
              <a:defRPr>
                <a:solidFill>
                  <a:srgbClr val="00468B"/>
                </a:solidFill>
                <a:ea typeface="MS PGothic" pitchFamily="34" charset="-128"/>
              </a:defRPr>
            </a:lvl1pPr>
          </a:lstStyle>
          <a:p>
            <a:pPr>
              <a:defRPr/>
            </a:pPr>
            <a:fld id="{07720924-01BC-45B6-8CBD-F81B852C75FC}" type="datetimeFigureOut">
              <a:rPr lang="en-US"/>
              <a:pPr>
                <a:defRPr/>
              </a:pPr>
              <a:t>11/3/17</a:t>
            </a:fld>
            <a:endParaRPr lang="en-US"/>
          </a:p>
        </p:txBody>
      </p:sp>
      <p:sp>
        <p:nvSpPr>
          <p:cNvPr id="3" name="Footer Placeholder 4">
            <a:extLst>
              <a:ext uri="{FF2B5EF4-FFF2-40B4-BE49-F238E27FC236}">
                <a16:creationId xmlns:a16="http://schemas.microsoft.com/office/drawing/2014/main" xmlns="" id="{6D268C80-1695-43A9-B23A-1EDFEA134B9C}"/>
              </a:ext>
            </a:extLst>
          </p:cNvPr>
          <p:cNvSpPr>
            <a:spLocks noGrp="1"/>
          </p:cNvSpPr>
          <p:nvPr>
            <p:ph type="ftr" sz="quarter" idx="11"/>
          </p:nvPr>
        </p:nvSpPr>
        <p:spPr>
          <a:xfrm>
            <a:off x="3124200" y="6356350"/>
            <a:ext cx="2895600" cy="365125"/>
          </a:xfrm>
          <a:prstGeom prst="rect">
            <a:avLst/>
          </a:prstGeom>
        </p:spPr>
        <p:txBody>
          <a:bodyPr/>
          <a:lstStyle>
            <a:lvl1pPr>
              <a:defRPr>
                <a:solidFill>
                  <a:srgbClr val="00468B"/>
                </a:solidFill>
                <a:ea typeface="MS PGothic"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xmlns="" id="{76A08F47-55C3-4367-A9B5-DF77725B9B7C}"/>
              </a:ext>
            </a:extLst>
          </p:cNvPr>
          <p:cNvSpPr>
            <a:spLocks noGrp="1"/>
          </p:cNvSpPr>
          <p:nvPr>
            <p:ph type="sldNum" sz="quarter" idx="12"/>
          </p:nvPr>
        </p:nvSpPr>
        <p:spPr/>
        <p:txBody>
          <a:bodyPr/>
          <a:lstStyle>
            <a:lvl1pPr>
              <a:defRPr/>
            </a:lvl1pPr>
          </a:lstStyle>
          <a:p>
            <a:fld id="{2A452E4C-F4CE-4D11-B019-497B03A900BE}" type="slidenum">
              <a:rPr lang="en-US" altLang="en-US"/>
              <a:pPr/>
              <a:t>‹#›</a:t>
            </a:fld>
            <a:endParaRPr lang="en-US" altLang="en-US"/>
          </a:p>
        </p:txBody>
      </p:sp>
    </p:spTree>
    <p:extLst>
      <p:ext uri="{BB962C8B-B14F-4D97-AF65-F5344CB8AC3E}">
        <p14:creationId xmlns:p14="http://schemas.microsoft.com/office/powerpoint/2010/main" val="1012949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36650" y="369888"/>
            <a:ext cx="7797800" cy="652462"/>
          </a:xfrm>
        </p:spPr>
        <p:txBody>
          <a:bodyPr/>
          <a:lstStyle/>
          <a:p>
            <a:r>
              <a:rPr lang="en-US"/>
              <a:t>Click to edit Master title style</a:t>
            </a:r>
          </a:p>
        </p:txBody>
      </p:sp>
      <p:sp>
        <p:nvSpPr>
          <p:cNvPr id="3" name="Content Placeholder 2"/>
          <p:cNvSpPr>
            <a:spLocks noGrp="1"/>
          </p:cNvSpPr>
          <p:nvPr>
            <p:ph sz="half" idx="1"/>
          </p:nvPr>
        </p:nvSpPr>
        <p:spPr>
          <a:xfrm>
            <a:off x="1141416" y="1462088"/>
            <a:ext cx="7678737" cy="24368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6" y="4051300"/>
            <a:ext cx="7678737" cy="2438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8">
            <a:extLst>
              <a:ext uri="{FF2B5EF4-FFF2-40B4-BE49-F238E27FC236}">
                <a16:creationId xmlns:a16="http://schemas.microsoft.com/office/drawing/2014/main" xmlns="" id="{E6B877CB-6EEE-4B1F-84CB-612318F8378E}"/>
              </a:ext>
            </a:extLst>
          </p:cNvPr>
          <p:cNvSpPr>
            <a:spLocks noGrp="1"/>
          </p:cNvSpPr>
          <p:nvPr>
            <p:ph type="sldNum" sz="quarter" idx="10"/>
          </p:nvPr>
        </p:nvSpPr>
        <p:spPr/>
        <p:txBody>
          <a:bodyPr/>
          <a:lstStyle>
            <a:lvl1pPr>
              <a:defRPr>
                <a:solidFill>
                  <a:srgbClr val="898989"/>
                </a:solidFill>
              </a:defRPr>
            </a:lvl1pPr>
          </a:lstStyle>
          <a:p>
            <a:fld id="{1CCF876C-A6B4-4CDA-97FD-AB74ECDD8786}" type="slidenum">
              <a:rPr lang="en-US" altLang="en-US"/>
              <a:pPr/>
              <a:t>‹#›</a:t>
            </a:fld>
            <a:endParaRPr lang="en-US" altLang="en-US"/>
          </a:p>
        </p:txBody>
      </p:sp>
    </p:spTree>
    <p:extLst>
      <p:ext uri="{BB962C8B-B14F-4D97-AF65-F5344CB8AC3E}">
        <p14:creationId xmlns:p14="http://schemas.microsoft.com/office/powerpoint/2010/main" val="2789792191"/>
      </p:ext>
    </p:extLst>
  </p:cSld>
  <p:clrMapOvr>
    <a:masterClrMapping/>
  </p:clrMapOvr>
  <p:transition xmlns:p14="http://schemas.microsoft.com/office/powerpoint/2010/mai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00539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a:p>
        </p:txBody>
      </p:sp>
      <p:sp>
        <p:nvSpPr>
          <p:cNvPr id="5" name="Rectangle 4"/>
          <p:cNvSpPr/>
          <p:nvPr userDrawn="1"/>
        </p:nvSpPr>
        <p:spPr bwMode="auto">
          <a:xfrm>
            <a:off x="0" y="1925638"/>
            <a:ext cx="9144000" cy="1644650"/>
          </a:xfrm>
          <a:prstGeom prst="rect">
            <a:avLst/>
          </a:prstGeom>
          <a:gradFill>
            <a:gsLst>
              <a:gs pos="0">
                <a:schemeClr val="bg1">
                  <a:lumMod val="65000"/>
                </a:schemeClr>
              </a:gs>
              <a:gs pos="66000">
                <a:schemeClr val="bg1">
                  <a:lumMod val="50000"/>
                </a:schemeClr>
              </a:gs>
              <a:gs pos="29000">
                <a:schemeClr val="bg1">
                  <a:lumMod val="50000"/>
                </a:schemeClr>
              </a:gs>
              <a:gs pos="93000">
                <a:schemeClr val="bg1">
                  <a:lumMod val="65000"/>
                </a:schemeClr>
              </a:gs>
            </a:gsLst>
            <a:lin ang="4440000" scaled="0"/>
          </a:gradFill>
          <a:ln w="63500" cap="flat" cmpd="sng" algn="ctr">
            <a:noFill/>
            <a:prstDash val="solid"/>
            <a:round/>
            <a:headEnd type="none" w="med" len="med"/>
            <a:tailEnd type="none" w="med" len="med"/>
          </a:ln>
          <a:effectLst/>
          <a:extLst/>
        </p:spPr>
        <p:txBody>
          <a:bodyPr/>
          <a:lstStyle/>
          <a:p>
            <a:pPr>
              <a:defRPr/>
            </a:pPr>
            <a:endParaRPr lang="en-US">
              <a:latin typeface="Arial" charset="0"/>
              <a:ea typeface="ＭＳ Ｐゴシック" charset="0"/>
            </a:endParaRP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968500"/>
            <a:ext cx="4810126"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NIH_NIMH_Master_Logo_Re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1100" y="6142038"/>
            <a:ext cx="1411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HS Logo-rev.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3538" y="5976938"/>
            <a:ext cx="730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2252663"/>
            <a:ext cx="9794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81213" y="2252663"/>
            <a:ext cx="9794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cxnSpLocks noChangeShapeType="1"/>
          </p:cNvCxnSpPr>
          <p:nvPr userDrawn="1"/>
        </p:nvCxnSpPr>
        <p:spPr bwMode="auto">
          <a:xfrm>
            <a:off x="0" y="1925638"/>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4" name="Straight Connector 13"/>
          <p:cNvCxnSpPr>
            <a:cxnSpLocks noChangeShapeType="1"/>
          </p:cNvCxnSpPr>
          <p:nvPr userDrawn="1"/>
        </p:nvCxnSpPr>
        <p:spPr bwMode="auto">
          <a:xfrm>
            <a:off x="0" y="3571875"/>
            <a:ext cx="9144000" cy="0"/>
          </a:xfrm>
          <a:prstGeom prst="line">
            <a:avLst/>
          </a:prstGeom>
          <a:noFill/>
          <a:ln w="635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15"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2988" y="2252663"/>
            <a:ext cx="9747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22613" y="2254250"/>
            <a:ext cx="9794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116574" y="2074880"/>
            <a:ext cx="4825814" cy="1321454"/>
          </a:xfrm>
          <a:prstGeom prst="rect">
            <a:avLst/>
          </a:prstGeom>
        </p:spPr>
        <p:txBody>
          <a:bodyPr/>
          <a:lstStyle>
            <a:lvl1pPr indent="0" algn="l">
              <a:lnSpc>
                <a:spcPct val="100000"/>
              </a:lnSpc>
              <a:defRPr b="0"/>
            </a:lvl1pPr>
          </a:lstStyle>
          <a:p>
            <a:r>
              <a:rPr lang="en-US" dirty="0"/>
              <a:t>Click to edit Master title style</a:t>
            </a:r>
          </a:p>
        </p:txBody>
      </p:sp>
      <p:sp>
        <p:nvSpPr>
          <p:cNvPr id="8" name="Text Placeholder 7"/>
          <p:cNvSpPr>
            <a:spLocks noGrp="1"/>
          </p:cNvSpPr>
          <p:nvPr>
            <p:ph type="body" sz="quarter" idx="10"/>
          </p:nvPr>
        </p:nvSpPr>
        <p:spPr>
          <a:xfrm>
            <a:off x="4116304" y="3720948"/>
            <a:ext cx="3529095" cy="1705055"/>
          </a:xfrm>
          <a:prstGeom prst="rect">
            <a:avLst/>
          </a:prstGeom>
        </p:spPr>
        <p:txBody>
          <a:bodyPr vert="horz"/>
          <a:lstStyle>
            <a:lvl1pPr marL="0" indent="0">
              <a:buNone/>
              <a:defRPr>
                <a:solidFill>
                  <a:srgbClr val="FFFFFF"/>
                </a:solidFill>
              </a:defRPr>
            </a:lvl1pPr>
            <a:lvl2pPr marL="339725" indent="0">
              <a:buNone/>
              <a:defRPr i="1"/>
            </a:lvl2pPr>
            <a:lvl3pPr marL="749300" indent="0">
              <a:buNone/>
              <a:defRPr>
                <a:solidFill>
                  <a:srgbClr val="FFFFFF"/>
                </a:solidFill>
              </a:defRPr>
            </a:lvl3pPr>
            <a:lvl4pPr marL="1079500" indent="0">
              <a:buNone/>
              <a:defRPr>
                <a:solidFill>
                  <a:srgbClr val="FFFFFF"/>
                </a:solidFill>
              </a:defRPr>
            </a:lvl4pPr>
            <a:lvl5pPr marL="1371600"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801578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rotWithShape="0">
          <a:gsLst>
            <a:gs pos="0">
              <a:schemeClr val="bg1"/>
            </a:gs>
            <a:gs pos="100000">
              <a:srgbClr val="D9D9D9"/>
            </a:gs>
          </a:gsLst>
          <a:lin ang="4440000"/>
        </a:gradFill>
        <a:effectLst/>
      </p:bgPr>
    </p:bg>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18559" y="1419032"/>
            <a:ext cx="8624589" cy="4753168"/>
          </a:xfrm>
          <a:prstGeom prst="rect">
            <a:avLst/>
          </a:prstGeom>
        </p:spPr>
        <p:txBody>
          <a:bodyPr/>
          <a:lstStyle>
            <a:lvl1pPr marL="254000" indent="-254000">
              <a:buClr>
                <a:srgbClr val="005395"/>
              </a:buClr>
              <a:buSzPct val="135000"/>
              <a:defRPr sz="2000"/>
            </a:lvl1pPr>
            <a:lvl2pPr marL="574675" indent="-234950">
              <a:buClr>
                <a:srgbClr val="005395"/>
              </a:buClr>
              <a:buSzPct val="80000"/>
              <a:buFont typeface="Arial Unicode MS"/>
              <a:buChar char="■"/>
              <a:defRPr/>
            </a:lvl2pPr>
            <a:lvl3pPr marL="912813" indent="-230188">
              <a:buClr>
                <a:srgbClr val="005395"/>
              </a:buClr>
              <a:buSzPct val="80000"/>
              <a:buFont typeface="Arial Unicode MS"/>
              <a:buChar char="■"/>
              <a:defRPr sz="1600"/>
            </a:lvl3pPr>
            <a:lvl4pPr marL="1257300" indent="-228600">
              <a:buClr>
                <a:srgbClr val="005395"/>
              </a:buClr>
              <a:buSzPct val="80000"/>
              <a:buFont typeface="Arial Unicode MS"/>
              <a:buChar char="■"/>
              <a:defRPr/>
            </a:lvl4pPr>
            <a:lvl5pPr marL="1603375" indent="-231775">
              <a:buClr>
                <a:srgbClr val="005395"/>
              </a:buClr>
              <a:buSzPct val="80000"/>
              <a:buFont typeface="Arial Unicode MS"/>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0"/>
          </p:nvPr>
        </p:nvSpPr>
        <p:spPr/>
        <p:txBody>
          <a:bodyPr/>
          <a:lstStyle>
            <a:lvl1pPr>
              <a:defRPr/>
            </a:lvl1pPr>
          </a:lstStyle>
          <a:p>
            <a:fld id="{B1F717F2-10C0-4A6A-A41B-BF18D817CC96}" type="slidenum">
              <a:rPr lang="en-US" altLang="en-US"/>
              <a:pPr/>
              <a:t>‹#›</a:t>
            </a:fld>
            <a:endParaRPr lang="en-US" altLang="en-US"/>
          </a:p>
        </p:txBody>
      </p:sp>
    </p:spTree>
    <p:extLst>
      <p:ext uri="{BB962C8B-B14F-4D97-AF65-F5344CB8AC3E}">
        <p14:creationId xmlns:p14="http://schemas.microsoft.com/office/powerpoint/2010/main" val="229056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template">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art Placeholder 6"/>
          <p:cNvSpPr>
            <a:spLocks noGrp="1"/>
          </p:cNvSpPr>
          <p:nvPr>
            <p:ph type="chart" sz="quarter" idx="11"/>
          </p:nvPr>
        </p:nvSpPr>
        <p:spPr>
          <a:xfrm>
            <a:off x="948601" y="1599352"/>
            <a:ext cx="7298736" cy="4131524"/>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fld id="{0BC2CF81-A2C3-4EF0-83B2-EAC277598945}" type="slidenum">
              <a:rPr lang="en-US" altLang="en-US"/>
              <a:pPr/>
              <a:t>‹#›</a:t>
            </a:fld>
            <a:endParaRPr lang="en-US" altLang="en-US"/>
          </a:p>
        </p:txBody>
      </p:sp>
    </p:spTree>
    <p:extLst>
      <p:ext uri="{BB962C8B-B14F-4D97-AF65-F5344CB8AC3E}">
        <p14:creationId xmlns:p14="http://schemas.microsoft.com/office/powerpoint/2010/main" val="88928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2439626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4" name="Picture 13" descr="HHS Logo-PMS65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NIH_NIMH_Master_Logo_2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able Placeholder 6"/>
          <p:cNvSpPr>
            <a:spLocks noGrp="1"/>
          </p:cNvSpPr>
          <p:nvPr>
            <p:ph type="tbl" sz="quarter" idx="11"/>
          </p:nvPr>
        </p:nvSpPr>
        <p:spPr>
          <a:xfrm>
            <a:off x="1481138" y="1873250"/>
            <a:ext cx="6107112" cy="3622675"/>
          </a:xfrm>
          <a:prstGeom prst="rect">
            <a:avLst/>
          </a:prstGeom>
        </p:spPr>
        <p:txBody>
          <a:bodyPr vert="horz"/>
          <a:lstStyle>
            <a:lvl1pPr>
              <a:buClr>
                <a:srgbClr val="005395"/>
              </a:buClr>
              <a:defRPr/>
            </a:lvl1pPr>
          </a:lstStyle>
          <a:p>
            <a:pPr lvl="0"/>
            <a:endParaRPr lang="en-US" noProof="0" dirty="0"/>
          </a:p>
        </p:txBody>
      </p:sp>
      <p:sp>
        <p:nvSpPr>
          <p:cNvPr id="12" name="Title Placeholder 1"/>
          <p:cNvSpPr>
            <a:spLocks noGrp="1"/>
          </p:cNvSpPr>
          <p:nvPr>
            <p:ph type="title"/>
          </p:nvPr>
        </p:nvSpPr>
        <p:spPr bwMode="auto">
          <a:xfrm>
            <a:off x="295276" y="290513"/>
            <a:ext cx="67561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6" name="Slide Number Placeholder 3"/>
          <p:cNvSpPr>
            <a:spLocks noGrp="1"/>
          </p:cNvSpPr>
          <p:nvPr>
            <p:ph type="sldNum" sz="quarter" idx="12"/>
          </p:nvPr>
        </p:nvSpPr>
        <p:spPr/>
        <p:txBody>
          <a:bodyPr/>
          <a:lstStyle>
            <a:lvl1pPr>
              <a:defRPr/>
            </a:lvl1pPr>
          </a:lstStyle>
          <a:p>
            <a:fld id="{5759A37B-CA8B-4E43-B583-9E0AD894942A}" type="slidenum">
              <a:rPr lang="en-US" altLang="en-US"/>
              <a:pPr/>
              <a:t>‹#›</a:t>
            </a:fld>
            <a:endParaRPr lang="en-US" altLang="en-US"/>
          </a:p>
        </p:txBody>
      </p:sp>
    </p:spTree>
    <p:extLst>
      <p:ext uri="{BB962C8B-B14F-4D97-AF65-F5344CB8AC3E}">
        <p14:creationId xmlns:p14="http://schemas.microsoft.com/office/powerpoint/2010/main" val="3676942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2" name="Picture 7" descr="NIH_NIMH_Master_Logo_2Col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NIMH PPT template-1a_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0" y="6777038"/>
            <a:ext cx="9144000" cy="80962"/>
          </a:xfrm>
          <a:prstGeom prst="rect">
            <a:avLst/>
          </a:prstGeom>
          <a:solidFill>
            <a:srgbClr val="0E287C"/>
          </a:solidFill>
          <a:ln>
            <a:noFill/>
          </a:ln>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endParaRPr lang="en-US" altLang="en-US">
              <a:solidFill>
                <a:srgbClr val="00468B"/>
              </a:solidFill>
            </a:endParaRPr>
          </a:p>
        </p:txBody>
      </p:sp>
      <p:pic>
        <p:nvPicPr>
          <p:cNvPr id="5" name="Picture 8" descr="HHS Logo-PMS653.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mtClean="0">
                <a:solidFill>
                  <a:srgbClr val="00468B"/>
                </a:solidFill>
              </a:defRPr>
            </a:lvl1pPr>
          </a:lstStyle>
          <a:p>
            <a:pPr>
              <a:defRPr/>
            </a:pPr>
            <a:fld id="{7780EFF5-17E9-DC4A-A3A8-044E567F8C77}" type="datetimeFigureOut">
              <a:rPr lang="en-US" altLang="en-US"/>
              <a:pPr>
                <a:defRPr/>
              </a:pPr>
              <a:t>11/3/17</a:t>
            </a:fld>
            <a:endParaRPr lang="en-US" alt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lgn="r" eaLnBrk="1" hangingPunct="1">
              <a:defRPr>
                <a:solidFill>
                  <a:srgbClr val="00468B"/>
                </a:solidFill>
                <a:latin typeface="Arial" pitchFamily="34" charset="0"/>
                <a:ea typeface="MS PGothic" pitchFamily="34" charset="-128"/>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8069072A-2A8D-3C41-B8A5-4F51938F25E7}" type="slidenum">
              <a:rPr lang="en-US" altLang="en-US"/>
              <a:pPr>
                <a:defRPr/>
              </a:pPr>
              <a:t>‹#›</a:t>
            </a:fld>
            <a:endParaRPr lang="en-US" altLang="en-US"/>
          </a:p>
        </p:txBody>
      </p:sp>
    </p:spTree>
    <p:extLst>
      <p:ext uri="{BB962C8B-B14F-4D97-AF65-F5344CB8AC3E}">
        <p14:creationId xmlns:p14="http://schemas.microsoft.com/office/powerpoint/2010/main" val="1661055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1" descr="NIH_NIMH_Master_Logo_2Col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NIMH PPT template-1a_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6777038"/>
            <a:ext cx="9144000" cy="80962"/>
          </a:xfrm>
          <a:prstGeom prst="rect">
            <a:avLst/>
          </a:prstGeom>
          <a:solidFill>
            <a:srgbClr val="0E287C"/>
          </a:solidFill>
          <a:ln>
            <a:noFill/>
          </a:ln>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endParaRPr lang="en-US" altLang="en-US">
              <a:solidFill>
                <a:srgbClr val="00468B"/>
              </a:solidFill>
            </a:endParaRPr>
          </a:p>
        </p:txBody>
      </p:sp>
      <p:pic>
        <p:nvPicPr>
          <p:cNvPr id="6" name="Picture 8" descr="HHS Logo-PMS653.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lgn="r" eaLnBrk="1" hangingPunct="1">
              <a:defRPr>
                <a:solidFill>
                  <a:srgbClr val="00468B"/>
                </a:solidFill>
                <a:latin typeface="Arial" charset="0"/>
                <a:ea typeface="ＭＳ Ｐゴシック" pitchFamily="34" charset="-128"/>
                <a:cs typeface="MS PGothic" charset="0"/>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lgn="r" eaLnBrk="1" hangingPunct="1">
              <a:defRPr>
                <a:solidFill>
                  <a:srgbClr val="00468B"/>
                </a:solidFill>
                <a:latin typeface="Arial" charset="0"/>
                <a:ea typeface="ＭＳ Ｐゴシック" pitchFamily="34" charset="-128"/>
                <a:cs typeface="MS PGothi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A7CC7A8C-4085-4E4A-92D5-780B2E176189}" type="slidenum">
              <a:rPr lang="en-US" altLang="en-US"/>
              <a:pPr>
                <a:defRPr/>
              </a:pPr>
              <a:t>‹#›</a:t>
            </a:fld>
            <a:endParaRPr lang="en-US" altLang="en-US"/>
          </a:p>
        </p:txBody>
      </p:sp>
    </p:spTree>
    <p:extLst>
      <p:ext uri="{BB962C8B-B14F-4D97-AF65-F5344CB8AC3E}">
        <p14:creationId xmlns:p14="http://schemas.microsoft.com/office/powerpoint/2010/main" val="3986685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pic>
        <p:nvPicPr>
          <p:cNvPr id="5" name="Picture 1" descr="NIH_NIMH_Master_Logo_2Col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IMH PPT template-1a_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userDrawn="1"/>
        </p:nvSpPr>
        <p:spPr bwMode="auto">
          <a:xfrm>
            <a:off x="0" y="6777038"/>
            <a:ext cx="9144000" cy="80962"/>
          </a:xfrm>
          <a:prstGeom prst="rect">
            <a:avLst/>
          </a:prstGeom>
          <a:solidFill>
            <a:srgbClr val="0E287C"/>
          </a:solidFill>
          <a:ln>
            <a:noFill/>
          </a:ln>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endParaRPr lang="en-US" altLang="en-US"/>
          </a:p>
        </p:txBody>
      </p:sp>
      <p:pic>
        <p:nvPicPr>
          <p:cNvPr id="8" name="Picture 8" descr="HHS Logo-PMS653.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36650" y="369888"/>
            <a:ext cx="7797800" cy="652462"/>
          </a:xfrm>
        </p:spPr>
        <p:txBody>
          <a:bodyPr/>
          <a:lstStyle/>
          <a:p>
            <a:r>
              <a:rPr lang="en-US"/>
              <a:t>Click to edit Master title style</a:t>
            </a:r>
          </a:p>
        </p:txBody>
      </p:sp>
      <p:sp>
        <p:nvSpPr>
          <p:cNvPr id="3" name="Content Placeholder 2"/>
          <p:cNvSpPr>
            <a:spLocks noGrp="1"/>
          </p:cNvSpPr>
          <p:nvPr>
            <p:ph sz="half" idx="1"/>
          </p:nvPr>
        </p:nvSpPr>
        <p:spPr>
          <a:xfrm>
            <a:off x="1141416" y="1462088"/>
            <a:ext cx="7678737" cy="24368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6" y="4051300"/>
            <a:ext cx="7678737" cy="2438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0"/>
          </p:nvPr>
        </p:nvSpPr>
        <p:spPr/>
        <p:txBody>
          <a:bodyPr/>
          <a:lstStyle>
            <a:lvl1pPr>
              <a:defRPr smtClean="0">
                <a:solidFill>
                  <a:srgbClr val="898989"/>
                </a:solidFill>
              </a:defRPr>
            </a:lvl1pPr>
          </a:lstStyle>
          <a:p>
            <a:pPr>
              <a:defRPr/>
            </a:pPr>
            <a:fld id="{5E00013D-7FFC-F142-8A02-BCCA69403920}" type="slidenum">
              <a:rPr lang="en-US" altLang="en-US"/>
              <a:pPr>
                <a:defRPr/>
              </a:pPr>
              <a:t>‹#›</a:t>
            </a:fld>
            <a:endParaRPr lang="en-US" altLang="en-US"/>
          </a:p>
        </p:txBody>
      </p:sp>
    </p:spTree>
    <p:extLst>
      <p:ext uri="{BB962C8B-B14F-4D97-AF65-F5344CB8AC3E}">
        <p14:creationId xmlns:p14="http://schemas.microsoft.com/office/powerpoint/2010/main" val="2956676995"/>
      </p:ext>
    </p:extLst>
  </p:cSld>
  <p:clrMapOvr>
    <a:masterClrMapping/>
  </p:clrMapOvr>
  <p:transition xmlns:p14="http://schemas.microsoft.com/office/powerpoint/2010/mai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pic>
        <p:nvPicPr>
          <p:cNvPr id="5" name="Picture 1" descr="NIH_NIMH_Master_Logo_2Col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IMH PPT template-1a_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userDrawn="1"/>
        </p:nvSpPr>
        <p:spPr bwMode="auto">
          <a:xfrm>
            <a:off x="0" y="6777038"/>
            <a:ext cx="9144000" cy="80962"/>
          </a:xfrm>
          <a:prstGeom prst="rect">
            <a:avLst/>
          </a:prstGeom>
          <a:solidFill>
            <a:srgbClr val="0E287C"/>
          </a:solidFill>
          <a:ln>
            <a:noFill/>
          </a:ln>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endParaRPr lang="en-US" altLang="en-US"/>
          </a:p>
        </p:txBody>
      </p:sp>
      <p:pic>
        <p:nvPicPr>
          <p:cNvPr id="8" name="Picture 8" descr="HHS Logo-PMS653.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noChangeArrowheads="1"/>
          </p:cNvSpPr>
          <p:nvPr>
            <p:ph type="dt" sz="half" idx="10"/>
          </p:nvPr>
        </p:nvSpPr>
        <p:spPr>
          <a:xfrm>
            <a:off x="685800" y="6248400"/>
            <a:ext cx="1905000" cy="457200"/>
          </a:xfrm>
          <a:prstGeom prst="rect">
            <a:avLst/>
          </a:prstGeom>
        </p:spPr>
        <p:txBody>
          <a:bodyPr/>
          <a:lstStyle>
            <a:lvl1pPr algn="r" eaLnBrk="1" hangingPunct="1">
              <a:defRPr>
                <a:latin typeface="Arial" charset="0"/>
                <a:ea typeface="MS PGothic" pitchFamily="34" charset="-128"/>
                <a:cs typeface="+mn-cs"/>
              </a:defRPr>
            </a:lvl1pPr>
          </a:lstStyle>
          <a:p>
            <a:pPr>
              <a:defRPr/>
            </a:pPr>
            <a:endParaRPr lang="en-US"/>
          </a:p>
        </p:txBody>
      </p:sp>
      <p:sp>
        <p:nvSpPr>
          <p:cNvPr id="10" name="Footer Placeholder 9"/>
          <p:cNvSpPr>
            <a:spLocks noGrp="1" noChangeArrowheads="1"/>
          </p:cNvSpPr>
          <p:nvPr>
            <p:ph type="ftr" sz="quarter" idx="11"/>
          </p:nvPr>
        </p:nvSpPr>
        <p:spPr>
          <a:xfrm>
            <a:off x="3124200" y="6248400"/>
            <a:ext cx="2895600" cy="457200"/>
          </a:xfrm>
          <a:prstGeom prst="rect">
            <a:avLst/>
          </a:prstGeom>
        </p:spPr>
        <p:txBody>
          <a:bodyPr/>
          <a:lstStyle>
            <a:lvl1pPr algn="r" eaLnBrk="1" hangingPunct="1">
              <a:defRPr>
                <a:latin typeface="Arial" charset="0"/>
                <a:ea typeface="MS PGothic" pitchFamily="34" charset="-128"/>
                <a:cs typeface="+mn-cs"/>
              </a:defRPr>
            </a:lvl1pPr>
          </a:lstStyle>
          <a:p>
            <a:pPr>
              <a:defRPr/>
            </a:pPr>
            <a:endParaRPr lang="en-US"/>
          </a:p>
        </p:txBody>
      </p:sp>
      <p:sp>
        <p:nvSpPr>
          <p:cNvPr id="11" name="Rectangle 10"/>
          <p:cNvSpPr>
            <a:spLocks noGrp="1" noChangeArrowheads="1"/>
          </p:cNvSpPr>
          <p:nvPr>
            <p:ph type="sldNum" sz="quarter" idx="12"/>
          </p:nvPr>
        </p:nvSpPr>
        <p:spPr/>
        <p:txBody>
          <a:bodyPr/>
          <a:lstStyle>
            <a:lvl1pPr>
              <a:defRPr smtClean="0"/>
            </a:lvl1pPr>
          </a:lstStyle>
          <a:p>
            <a:pPr>
              <a:defRPr/>
            </a:pPr>
            <a:fld id="{2E508B3A-EA97-7D42-B921-87BEA7D77D06}" type="slidenum">
              <a:rPr lang="en-US" altLang="en-US"/>
              <a:pPr>
                <a:defRPr/>
              </a:pPr>
              <a:t>‹#›</a:t>
            </a:fld>
            <a:endParaRPr lang="en-US" altLang="en-US"/>
          </a:p>
        </p:txBody>
      </p:sp>
    </p:spTree>
    <p:extLst>
      <p:ext uri="{BB962C8B-B14F-4D97-AF65-F5344CB8AC3E}">
        <p14:creationId xmlns:p14="http://schemas.microsoft.com/office/powerpoint/2010/main" val="3036272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3375"/>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1125"/>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5932171" y="4323846"/>
            <a:ext cx="2297429" cy="365125"/>
          </a:xfrm>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5" name="Footer Placeholder 4"/>
          <p:cNvSpPr>
            <a:spLocks noGrp="1"/>
          </p:cNvSpPr>
          <p:nvPr>
            <p:ph type="ftr" sz="quarter" idx="11"/>
          </p:nvPr>
        </p:nvSpPr>
        <p:spPr>
          <a:xfrm>
            <a:off x="914400" y="4323847"/>
            <a:ext cx="4880611"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057901" y="1430868"/>
            <a:ext cx="2171700"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7031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64380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5"/>
            <a:ext cx="7955280" cy="2801935"/>
          </a:xfrm>
        </p:spPr>
        <p:txBody>
          <a:bodyPr anchor="b">
            <a:normAutofit/>
          </a:bodyPr>
          <a:lstStyle>
            <a:lvl1pPr algn="r">
              <a:defRPr sz="2250"/>
            </a:lvl1pPr>
          </a:lstStyle>
          <a:p>
            <a:r>
              <a:rPr lang="en-US"/>
              <a:t>Click to edit Master title style</a:t>
            </a:r>
            <a:endParaRPr lang="en-US" dirty="0"/>
          </a:p>
        </p:txBody>
      </p:sp>
      <p:sp>
        <p:nvSpPr>
          <p:cNvPr id="3" name="Text Placeholder 2"/>
          <p:cNvSpPr>
            <a:spLocks noGrp="1"/>
          </p:cNvSpPr>
          <p:nvPr>
            <p:ph type="body" idx="1"/>
          </p:nvPr>
        </p:nvSpPr>
        <p:spPr>
          <a:xfrm>
            <a:off x="594361" y="3641726"/>
            <a:ext cx="7955281" cy="1354134"/>
          </a:xfrm>
        </p:spPr>
        <p:txBody>
          <a:bodyPr>
            <a:normAutofit/>
          </a:bodyPr>
          <a:lstStyle>
            <a:lvl1pPr marL="0" indent="0" algn="r">
              <a:buNone/>
              <a:defRPr sz="1238">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2"/>
            <a:ext cx="2183131" cy="365125"/>
          </a:xfrm>
        </p:spPr>
        <p:txBody>
          <a:bodyPr/>
          <a:lstStyle>
            <a:lvl1pPr algn="r">
              <a:defRPr/>
            </a:lvl1p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5" name="Footer Placeholder 4"/>
          <p:cNvSpPr>
            <a:spLocks noGrp="1"/>
          </p:cNvSpPr>
          <p:nvPr>
            <p:ph type="ftr" sz="quarter" idx="11"/>
          </p:nvPr>
        </p:nvSpPr>
        <p:spPr>
          <a:xfrm>
            <a:off x="594360" y="381002"/>
            <a:ext cx="483065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7882467" y="381002"/>
            <a:ext cx="667173"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56360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1"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013200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1"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80" y="2183802"/>
            <a:ext cx="3683659" cy="823912"/>
          </a:xfrm>
        </p:spPr>
        <p:txBody>
          <a:bodyPr anchor="b">
            <a:normAutofit/>
          </a:bodyPr>
          <a:lstStyle>
            <a:lvl1pPr marL="0" indent="0">
              <a:buNone/>
              <a:defRPr sz="1575"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594360" y="3132668"/>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9" y="2183802"/>
            <a:ext cx="3680621" cy="823912"/>
          </a:xfrm>
        </p:spPr>
        <p:txBody>
          <a:bodyPr anchor="b">
            <a:normAutofit/>
          </a:bodyPr>
          <a:lstStyle>
            <a:lvl1pPr marL="0" indent="0">
              <a:buNone/>
              <a:defRPr sz="1575"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42099" y="3132668"/>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0560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4116476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817820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747800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1524000"/>
            <a:ext cx="3086100" cy="1600200"/>
          </a:xfrm>
        </p:spPr>
        <p:txBody>
          <a:bodyPr anchor="b"/>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1" y="3124200"/>
            <a:ext cx="3086100" cy="313944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53091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1" cy="1600200"/>
          </a:xfrm>
        </p:spPr>
        <p:txBody>
          <a:bodyPr anchor="b"/>
          <a:lstStyle>
            <a:lvl1pPr algn="l">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5" cy="5512398"/>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1" cy="313944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95710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2"/>
            <a:ext cx="7956483" cy="819355"/>
          </a:xfrm>
        </p:spPr>
        <p:txBody>
          <a:bodyPr anchor="b"/>
          <a:lstStyle>
            <a:lvl1pPr algn="l">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6"/>
            <a:ext cx="7950260" cy="3406972"/>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15462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2467"/>
          </a:xfrm>
        </p:spPr>
        <p:txBody>
          <a:bodyPr anchor="ctr"/>
          <a:lstStyle>
            <a:lvl1pPr algn="l">
              <a:defRPr sz="18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a:xfrm>
            <a:off x="5562176" y="381002"/>
            <a:ext cx="2183131" cy="365125"/>
          </a:xfrm>
        </p:spPr>
        <p:txBody>
          <a:bodyPr/>
          <a:lstStyle>
            <a:lvl1pPr algn="r">
              <a:defRPr/>
            </a:lvl1p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6" name="Footer Placeholder 5"/>
          <p:cNvSpPr>
            <a:spLocks noGrp="1"/>
          </p:cNvSpPr>
          <p:nvPr>
            <p:ph type="ftr" sz="quarter" idx="11"/>
          </p:nvPr>
        </p:nvSpPr>
        <p:spPr>
          <a:xfrm>
            <a:off x="594360" y="381002"/>
            <a:ext cx="4830656"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7882466" y="381002"/>
            <a:ext cx="667175"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919487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5"/>
            <a:ext cx="7613651" cy="2756234"/>
          </a:xfrm>
        </p:spPr>
        <p:txBody>
          <a:bodyPr anchor="ctr"/>
          <a:lstStyle>
            <a:lvl1pPr algn="l">
              <a:defRPr sz="18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9"/>
            <a:ext cx="7194552" cy="444443"/>
          </a:xfrm>
        </p:spPr>
        <p:txBody>
          <a:bodyPr anchor="t">
            <a:normAutofit/>
          </a:bodyPr>
          <a:lstStyle>
            <a:lvl1pPr marL="0" indent="0">
              <a:buNone/>
              <a:defRPr sz="788"/>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4" name="Text Placeholder 3"/>
          <p:cNvSpPr>
            <a:spLocks noGrp="1"/>
          </p:cNvSpPr>
          <p:nvPr>
            <p:ph type="body" sz="half" idx="2"/>
          </p:nvPr>
        </p:nvSpPr>
        <p:spPr>
          <a:xfrm>
            <a:off x="685800" y="4174598"/>
            <a:ext cx="7778752" cy="821265"/>
          </a:xfrm>
        </p:spPr>
        <p:txBody>
          <a:bodyPr anchor="ctr">
            <a:normAutofit/>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a:xfrm>
            <a:off x="5562176" y="381002"/>
            <a:ext cx="2183131" cy="365125"/>
          </a:xfrm>
        </p:spPr>
        <p:txBody>
          <a:bodyPr/>
          <a:lstStyle>
            <a:lvl1pPr algn="r">
              <a:defRPr/>
            </a:lvl1p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6" name="Footer Placeholder 5"/>
          <p:cNvSpPr>
            <a:spLocks noGrp="1"/>
          </p:cNvSpPr>
          <p:nvPr>
            <p:ph type="ftr" sz="quarter" idx="11"/>
          </p:nvPr>
        </p:nvSpPr>
        <p:spPr>
          <a:xfrm>
            <a:off x="594360" y="379439"/>
            <a:ext cx="4830656"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7882466" y="381002"/>
            <a:ext cx="667175"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31459" y="807720"/>
            <a:ext cx="457200" cy="584776"/>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eaLnBrk="1" fontAlgn="auto" hangingPunct="1">
              <a:spcAft>
                <a:spcPts val="0"/>
              </a:spcAft>
            </a:pPr>
            <a:r>
              <a:rPr lang="en-US" sz="4500" dirty="0">
                <a:solidFill>
                  <a:prstClr val="white"/>
                </a:solidFill>
                <a:effectLst/>
                <a:latin typeface="Century Gothic" panose="020B0502020202020204"/>
                <a:ea typeface=""/>
              </a:rPr>
              <a:t>“</a:t>
            </a:r>
          </a:p>
        </p:txBody>
      </p:sp>
      <p:sp>
        <p:nvSpPr>
          <p:cNvPr id="14" name="TextBox 13"/>
          <p:cNvSpPr txBox="1"/>
          <p:nvPr/>
        </p:nvSpPr>
        <p:spPr>
          <a:xfrm>
            <a:off x="8146733" y="3021330"/>
            <a:ext cx="457200" cy="584776"/>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eaLnBrk="1" fontAlgn="auto" hangingPunct="1">
              <a:spcAft>
                <a:spcPts val="0"/>
              </a:spcAft>
            </a:pPr>
            <a:r>
              <a:rPr lang="en-US" sz="4500" dirty="0">
                <a:solidFill>
                  <a:prstClr val="white"/>
                </a:solidFill>
                <a:effectLst/>
                <a:latin typeface="Century Gothic" panose="020B0502020202020204"/>
                <a:ea typeface=""/>
              </a:rPr>
              <a:t>”</a:t>
            </a:r>
          </a:p>
        </p:txBody>
      </p:sp>
    </p:spTree>
    <p:extLst>
      <p:ext uri="{BB962C8B-B14F-4D97-AF65-F5344CB8AC3E}">
        <p14:creationId xmlns:p14="http://schemas.microsoft.com/office/powerpoint/2010/main" val="4204478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1" y="1124703"/>
            <a:ext cx="7774783" cy="2511835"/>
          </a:xfrm>
        </p:spPr>
        <p:txBody>
          <a:bodyPr anchor="b"/>
          <a:lstStyle>
            <a:lvl1pPr algn="l">
              <a:defRPr sz="18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7"/>
            <a:ext cx="7773608" cy="999885"/>
          </a:xfrm>
        </p:spPr>
        <p:txBody>
          <a:bodyPr anchor="t"/>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a:xfrm>
            <a:off x="5562176" y="378885"/>
            <a:ext cx="2183131" cy="365125"/>
          </a:xfrm>
        </p:spPr>
        <p:txBody>
          <a:bodyPr/>
          <a:lstStyle>
            <a:lvl1pPr algn="r">
              <a:defRPr/>
            </a:lvl1p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6" name="Footer Placeholder 5"/>
          <p:cNvSpPr>
            <a:spLocks noGrp="1"/>
          </p:cNvSpPr>
          <p:nvPr>
            <p:ph type="ftr" sz="quarter" idx="11"/>
          </p:nvPr>
        </p:nvSpPr>
        <p:spPr>
          <a:xfrm>
            <a:off x="594360" y="378885"/>
            <a:ext cx="4830656"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7882466" y="381002"/>
            <a:ext cx="667175"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5942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1"/>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1"/>
            <a:ext cx="2560320" cy="617320"/>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8" name="Text Placeholder 3"/>
          <p:cNvSpPr>
            <a:spLocks noGrp="1"/>
          </p:cNvSpPr>
          <p:nvPr>
            <p:ph type="body" sz="half" idx="15"/>
          </p:nvPr>
        </p:nvSpPr>
        <p:spPr>
          <a:xfrm>
            <a:off x="594360" y="2904565"/>
            <a:ext cx="2560320" cy="3359079"/>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10" name="Text Placeholder 3"/>
          <p:cNvSpPr>
            <a:spLocks noGrp="1"/>
          </p:cNvSpPr>
          <p:nvPr>
            <p:ph type="body" sz="half" idx="16"/>
          </p:nvPr>
        </p:nvSpPr>
        <p:spPr>
          <a:xfrm>
            <a:off x="3300781" y="2904069"/>
            <a:ext cx="2560320" cy="335957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12" name="Text Placeholder 3"/>
          <p:cNvSpPr>
            <a:spLocks noGrp="1"/>
          </p:cNvSpPr>
          <p:nvPr>
            <p:ph type="body" sz="half" idx="17"/>
          </p:nvPr>
        </p:nvSpPr>
        <p:spPr>
          <a:xfrm>
            <a:off x="5989320" y="2904565"/>
            <a:ext cx="2560320" cy="3359079"/>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429133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3"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1"/>
            <a:ext cx="2560320" cy="682765"/>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a:t>Click icon to add picture</a:t>
            </a:r>
            <a:endParaRPr lang="en-US" dirty="0"/>
          </a:p>
        </p:txBody>
      </p:sp>
      <p:sp>
        <p:nvSpPr>
          <p:cNvPr id="21" name="Text Placeholder 3"/>
          <p:cNvSpPr>
            <a:spLocks noGrp="1"/>
          </p:cNvSpPr>
          <p:nvPr>
            <p:ph type="body" sz="half" idx="18"/>
          </p:nvPr>
        </p:nvSpPr>
        <p:spPr>
          <a:xfrm>
            <a:off x="594360" y="4796104"/>
            <a:ext cx="2560320" cy="1467537"/>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22" name="Text Placeholder 4"/>
          <p:cNvSpPr>
            <a:spLocks noGrp="1"/>
          </p:cNvSpPr>
          <p:nvPr>
            <p:ph type="body" sz="quarter" idx="3"/>
          </p:nvPr>
        </p:nvSpPr>
        <p:spPr>
          <a:xfrm>
            <a:off x="3291873" y="4113341"/>
            <a:ext cx="2560320" cy="682765"/>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a:t>Click icon to add picture</a:t>
            </a:r>
            <a:endParaRPr lang="en-US" dirty="0"/>
          </a:p>
        </p:txBody>
      </p:sp>
      <p:sp>
        <p:nvSpPr>
          <p:cNvPr id="24" name="Text Placeholder 3"/>
          <p:cNvSpPr>
            <a:spLocks noGrp="1"/>
          </p:cNvSpPr>
          <p:nvPr>
            <p:ph type="body" sz="half" idx="19"/>
          </p:nvPr>
        </p:nvSpPr>
        <p:spPr>
          <a:xfrm>
            <a:off x="3290859" y="4796102"/>
            <a:ext cx="2560320" cy="1467537"/>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25" name="Text Placeholder 4"/>
          <p:cNvSpPr>
            <a:spLocks noGrp="1"/>
          </p:cNvSpPr>
          <p:nvPr>
            <p:ph type="body" sz="quarter" idx="13"/>
          </p:nvPr>
        </p:nvSpPr>
        <p:spPr>
          <a:xfrm>
            <a:off x="5993365" y="4113341"/>
            <a:ext cx="2560320" cy="682765"/>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26" name="Picture Placeholder 2"/>
          <p:cNvSpPr>
            <a:spLocks noGrp="1" noChangeAspect="1"/>
          </p:cNvSpPr>
          <p:nvPr>
            <p:ph type="pic" idx="22"/>
          </p:nvPr>
        </p:nvSpPr>
        <p:spPr>
          <a:xfrm>
            <a:off x="5993364" y="2331722"/>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a:t>Click icon to add picture</a:t>
            </a:r>
            <a:endParaRPr lang="en-US" dirty="0"/>
          </a:p>
        </p:txBody>
      </p:sp>
      <p:sp>
        <p:nvSpPr>
          <p:cNvPr id="27" name="Text Placeholder 3"/>
          <p:cNvSpPr>
            <a:spLocks noGrp="1"/>
          </p:cNvSpPr>
          <p:nvPr>
            <p:ph type="body" sz="half" idx="20"/>
          </p:nvPr>
        </p:nvSpPr>
        <p:spPr>
          <a:xfrm>
            <a:off x="5993272" y="4796101"/>
            <a:ext cx="2560320" cy="1467537"/>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021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8A315E-5C32-4F74-B34A-AA3AB33EB828}"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28895968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3897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89" y="747184"/>
            <a:ext cx="1543051"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1" y="746127"/>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2"/>
            <a:ext cx="2183131" cy="365125"/>
          </a:xfrm>
        </p:spPr>
        <p:txBody>
          <a:bodyPr/>
          <a:lstStyle>
            <a:lvl1pPr algn="r">
              <a:defRPr/>
            </a:lvl1pPr>
          </a:lstStyle>
          <a:p>
            <a:fld id="{48A87A34-81AB-432B-8DAE-1953F412C126}" type="datetimeFigureOut">
              <a:rPr lang="en-US" smtClean="0">
                <a:solidFill>
                  <a:prstClr val="white">
                    <a:tint val="75000"/>
                  </a:prstClr>
                </a:solidFill>
              </a:rPr>
              <a:pPr/>
              <a:t>11/3/17</a:t>
            </a:fld>
            <a:endParaRPr lang="en-US" dirty="0">
              <a:solidFill>
                <a:prstClr val="white">
                  <a:tint val="75000"/>
                </a:prstClr>
              </a:solidFill>
            </a:endParaRPr>
          </a:p>
        </p:txBody>
      </p:sp>
      <p:sp>
        <p:nvSpPr>
          <p:cNvPr id="5" name="Footer Placeholder 4"/>
          <p:cNvSpPr>
            <a:spLocks noGrp="1"/>
          </p:cNvSpPr>
          <p:nvPr>
            <p:ph type="ftr" sz="quarter" idx="11"/>
          </p:nvPr>
        </p:nvSpPr>
        <p:spPr>
          <a:xfrm>
            <a:off x="594360" y="381002"/>
            <a:ext cx="483065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7882466" y="381002"/>
            <a:ext cx="667175"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2194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8A315E-5C32-4F74-B34A-AA3AB33EB828}"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532194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theme" Target="../theme/theme4.xml"/><Relationship Id="rId9" Type="http://schemas.openxmlformats.org/officeDocument/2006/relationships/image" Target="../media/image1.png"/><Relationship Id="rId10" Type="http://schemas.openxmlformats.org/officeDocument/2006/relationships/image" Target="../media/image10.jpeg"/><Relationship Id="rId11" Type="http://schemas.openxmlformats.org/officeDocument/2006/relationships/image" Target="../media/image2.png"/><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theme" Target="../theme/theme5.xml"/><Relationship Id="rId8" Type="http://schemas.openxmlformats.org/officeDocument/2006/relationships/image" Target="../media/image1.png"/><Relationship Id="rId9" Type="http://schemas.openxmlformats.org/officeDocument/2006/relationships/image" Target="../media/image10.jpeg"/><Relationship Id="rId10" Type="http://schemas.openxmlformats.org/officeDocument/2006/relationships/image" Target="../media/image2.png"/><Relationship Id="rId1" Type="http://schemas.openxmlformats.org/officeDocument/2006/relationships/slideLayout" Target="../slideLayouts/slideLayout36.xml"/><Relationship Id="rId2"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theme" Target="../theme/theme6.xml"/><Relationship Id="rId9" Type="http://schemas.openxmlformats.org/officeDocument/2006/relationships/image" Target="../media/image1.png"/><Relationship Id="rId10" Type="http://schemas.openxmlformats.org/officeDocument/2006/relationships/image" Target="../media/image10.jpeg"/><Relationship Id="rId11" Type="http://schemas.openxmlformats.org/officeDocument/2006/relationships/image" Target="../media/image2.png"/><Relationship Id="rId1" Type="http://schemas.openxmlformats.org/officeDocument/2006/relationships/slideLayout" Target="../slideLayouts/slideLayout42.xml"/><Relationship Id="rId2"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2.pn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theme" Target="../theme/theme7.xml"/><Relationship Id="rId10"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theme" Target="../theme/theme8.xml"/><Relationship Id="rId10" Type="http://schemas.openxmlformats.org/officeDocument/2006/relationships/image" Target="../media/image1.png"/><Relationship Id="rId11" Type="http://schemas.openxmlformats.org/officeDocument/2006/relationships/image" Target="../media/image2.png"/><Relationship Id="rId1" Type="http://schemas.openxmlformats.org/officeDocument/2006/relationships/slideLayout" Target="../slideLayouts/slideLayout57.xml"/><Relationship Id="rId2"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slideLayout" Target="../slideLayouts/slideLayout78.xml"/><Relationship Id="rId15" Type="http://schemas.openxmlformats.org/officeDocument/2006/relationships/slideLayout" Target="../slideLayouts/slideLayout79.xml"/><Relationship Id="rId16" Type="http://schemas.openxmlformats.org/officeDocument/2006/relationships/slideLayout" Target="../slideLayouts/slideLayout80.xml"/><Relationship Id="rId17" Type="http://schemas.openxmlformats.org/officeDocument/2006/relationships/slideLayout" Target="../slideLayouts/slideLayout81.xml"/><Relationship Id="rId18" Type="http://schemas.openxmlformats.org/officeDocument/2006/relationships/theme" Target="../theme/theme9.xml"/><Relationship Id="rId19" Type="http://schemas.openxmlformats.org/officeDocument/2006/relationships/image" Target="../media/image12.png"/><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1026" name="Rectangle 1"/>
          <p:cNvSpPr>
            <a:spLocks noChangeArrowheads="1"/>
          </p:cNvSpPr>
          <p:nvPr userDrawn="1"/>
        </p:nvSpPr>
        <p:spPr bwMode="auto">
          <a:xfrm>
            <a:off x="0" y="0"/>
            <a:ext cx="9144000" cy="1084263"/>
          </a:xfrm>
          <a:prstGeom prst="rect">
            <a:avLst/>
          </a:prstGeom>
          <a:solidFill>
            <a:srgbClr val="005395"/>
          </a:solidFill>
          <a:ln>
            <a:noFill/>
          </a:ln>
          <a:extLst>
            <a:ext uri="{91240B29-F687-4f45-9708-019B960494DF}">
              <a14:hiddenLine xmlns:a14="http://schemas.microsoft.com/office/drawing/2010/main" w="63500"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a:cs typeface="+mn-cs"/>
            </a:endParaRPr>
          </a:p>
        </p:txBody>
      </p:sp>
      <p:pic>
        <p:nvPicPr>
          <p:cNvPr id="1027" name="Picture 1" descr="NIH_NIMH_Master_Logo_2Color.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ChangeArrowheads="1"/>
          </p:cNvSpPr>
          <p:nvPr userDrawn="1"/>
        </p:nvSpPr>
        <p:spPr bwMode="auto">
          <a:xfrm>
            <a:off x="0" y="6777038"/>
            <a:ext cx="9144000" cy="80962"/>
          </a:xfrm>
          <a:prstGeom prst="rect">
            <a:avLst/>
          </a:prstGeom>
          <a:solidFill>
            <a:srgbClr val="005395"/>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a:cs typeface="+mn-cs"/>
            </a:endParaRPr>
          </a:p>
        </p:txBody>
      </p:sp>
      <p:sp>
        <p:nvSpPr>
          <p:cNvPr id="11" name="Slide Number Placeholder 3"/>
          <p:cNvSpPr>
            <a:spLocks noGrp="1"/>
          </p:cNvSpPr>
          <p:nvPr>
            <p:ph type="sldNum" sz="quarter" idx="4"/>
          </p:nvPr>
        </p:nvSpPr>
        <p:spPr>
          <a:xfrm>
            <a:off x="149225" y="6505575"/>
            <a:ext cx="798513" cy="206375"/>
          </a:xfrm>
          <a:prstGeom prst="rect">
            <a:avLst/>
          </a:prstGeom>
        </p:spPr>
        <p:txBody>
          <a:bodyPr vert="horz" wrap="square" lIns="91440" tIns="45720" rIns="91440" bIns="45720" numCol="1" anchor="t" anchorCtr="0" compatLnSpc="1">
            <a:prstTxWarp prst="textNoShape">
              <a:avLst/>
            </a:prstTxWarp>
          </a:bodyPr>
          <a:lstStyle>
            <a:lvl1pPr algn="l">
              <a:defRPr sz="900"/>
            </a:lvl1pPr>
          </a:lstStyle>
          <a:p>
            <a:fld id="{3E1E043B-84F9-394C-ADE1-CF6413E60841}" type="slidenum">
              <a:rPr lang="en-US"/>
              <a:pPr/>
              <a:t>‹#›</a:t>
            </a:fld>
            <a:endParaRPr lang="en-US"/>
          </a:p>
        </p:txBody>
      </p:sp>
      <p:sp>
        <p:nvSpPr>
          <p:cNvPr id="1030" name="Title Placeholder 1"/>
          <p:cNvSpPr>
            <a:spLocks noGrp="1"/>
          </p:cNvSpPr>
          <p:nvPr>
            <p:ph type="title"/>
          </p:nvPr>
        </p:nvSpPr>
        <p:spPr bwMode="auto">
          <a:xfrm>
            <a:off x="295275" y="290513"/>
            <a:ext cx="6756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1" name="Picture 8" descr="HHS Logo-PMS653.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userDrawn="1"/>
        </p:nvCxnSpPr>
        <p:spPr bwMode="auto">
          <a:xfrm>
            <a:off x="0" y="1084263"/>
            <a:ext cx="9144000" cy="0"/>
          </a:xfrm>
          <a:prstGeom prst="line">
            <a:avLst/>
          </a:prstGeom>
          <a:noFill/>
          <a:ln w="63500">
            <a:solidFill>
              <a:srgbClr val="7F7F7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6" r:id="rId5"/>
  </p:sldLayoutIdLst>
  <p:hf hdr="0" ftr="0"/>
  <p:txStyles>
    <p:titleStyle>
      <a:lvl1pPr algn="l" rtl="0" eaLnBrk="1" fontAlgn="base" hangingPunct="1">
        <a:spcBef>
          <a:spcPct val="0"/>
        </a:spcBef>
        <a:spcAft>
          <a:spcPct val="0"/>
        </a:spcAft>
        <a:defRPr sz="2500" b="1">
          <a:solidFill>
            <a:schemeClr val="bg1"/>
          </a:solidFill>
          <a:latin typeface="+mj-lt"/>
          <a:ea typeface="+mj-ea"/>
          <a:cs typeface="ＭＳ Ｐゴシック" charset="0"/>
        </a:defRPr>
      </a:lvl1pPr>
      <a:lvl2pPr algn="l" rtl="0" eaLnBrk="1" fontAlgn="base" hangingPunct="1">
        <a:spcBef>
          <a:spcPct val="0"/>
        </a:spcBef>
        <a:spcAft>
          <a:spcPct val="0"/>
        </a:spcAft>
        <a:defRPr sz="25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5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5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5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000" b="1">
          <a:solidFill>
            <a:srgbClr val="00468B"/>
          </a:solidFill>
          <a:latin typeface="Arial" charset="0"/>
          <a:ea typeface="ＭＳ Ｐゴシック" charset="0"/>
        </a:defRPr>
      </a:lvl6pPr>
      <a:lvl7pPr marL="914400" algn="l" rtl="0" eaLnBrk="1" fontAlgn="base" hangingPunct="1">
        <a:spcBef>
          <a:spcPct val="0"/>
        </a:spcBef>
        <a:spcAft>
          <a:spcPct val="0"/>
        </a:spcAft>
        <a:defRPr sz="2000" b="1">
          <a:solidFill>
            <a:srgbClr val="00468B"/>
          </a:solidFill>
          <a:latin typeface="Arial" charset="0"/>
          <a:ea typeface="ＭＳ Ｐゴシック" charset="0"/>
        </a:defRPr>
      </a:lvl7pPr>
      <a:lvl8pPr marL="1371600" algn="l" rtl="0" eaLnBrk="1" fontAlgn="base" hangingPunct="1">
        <a:spcBef>
          <a:spcPct val="0"/>
        </a:spcBef>
        <a:spcAft>
          <a:spcPct val="0"/>
        </a:spcAft>
        <a:defRPr sz="2000" b="1">
          <a:solidFill>
            <a:srgbClr val="00468B"/>
          </a:solidFill>
          <a:latin typeface="Arial" charset="0"/>
          <a:ea typeface="ＭＳ Ｐゴシック" charset="0"/>
        </a:defRPr>
      </a:lvl8pPr>
      <a:lvl9pPr marL="1828800" algn="l" rtl="0" eaLnBrk="1" fontAlgn="base" hangingPunct="1">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1" fontAlgn="base" hangingPunct="1">
        <a:lnSpc>
          <a:spcPct val="90000"/>
        </a:lnSpc>
        <a:spcBef>
          <a:spcPct val="50000"/>
        </a:spcBef>
        <a:spcAft>
          <a:spcPct val="0"/>
        </a:spcAft>
        <a:buClr>
          <a:srgbClr val="64A03C"/>
        </a:buClr>
        <a:buSzPct val="120000"/>
        <a:buChar char="•"/>
        <a:defRPr sz="2000">
          <a:solidFill>
            <a:srgbClr val="292929"/>
          </a:solidFill>
          <a:latin typeface="+mn-lt"/>
          <a:ea typeface="+mn-ea"/>
          <a:cs typeface="ＭＳ Ｐゴシック" charset="0"/>
        </a:defRPr>
      </a:lvl1pPr>
      <a:lvl2pPr marL="568325" indent="-228600" algn="l" rtl="0" eaLnBrk="1" fontAlgn="base" hangingPunct="1">
        <a:lnSpc>
          <a:spcPct val="90000"/>
        </a:lnSpc>
        <a:spcBef>
          <a:spcPct val="50000"/>
        </a:spcBef>
        <a:spcAft>
          <a:spcPct val="0"/>
        </a:spcAft>
        <a:buClr>
          <a:srgbClr val="0046A0"/>
        </a:buClr>
        <a:buFont typeface="Wingdings" charset="0"/>
        <a:buChar char="§"/>
        <a:defRPr>
          <a:solidFill>
            <a:srgbClr val="292929"/>
          </a:solidFill>
          <a:latin typeface="+mn-lt"/>
          <a:ea typeface="+mn-ea"/>
        </a:defRPr>
      </a:lvl2pPr>
      <a:lvl3pPr marL="912813" indent="-163513" algn="l" rtl="0" eaLnBrk="1" fontAlgn="base" hangingPunct="1">
        <a:lnSpc>
          <a:spcPct val="90000"/>
        </a:lnSpc>
        <a:spcBef>
          <a:spcPct val="50000"/>
        </a:spcBef>
        <a:spcAft>
          <a:spcPct val="0"/>
        </a:spcAft>
        <a:buClr>
          <a:srgbClr val="64A03C"/>
        </a:buClr>
        <a:buChar char="•"/>
        <a:defRPr sz="1600">
          <a:solidFill>
            <a:srgbClr val="292929"/>
          </a:solidFill>
          <a:latin typeface="+mn-lt"/>
          <a:ea typeface="+mn-ea"/>
        </a:defRPr>
      </a:lvl3pPr>
      <a:lvl4pPr marL="1257300" indent="-177800" algn="l" rtl="0" eaLnBrk="1" fontAlgn="base" hangingPunct="1">
        <a:lnSpc>
          <a:spcPct val="90000"/>
        </a:lnSpc>
        <a:spcBef>
          <a:spcPct val="50000"/>
        </a:spcBef>
        <a:spcAft>
          <a:spcPct val="0"/>
        </a:spcAft>
        <a:buClr>
          <a:srgbClr val="003CA0"/>
        </a:buClr>
        <a:buFont typeface="Wingdings" charset="0"/>
        <a:buChar char="§"/>
        <a:defRPr sz="1400">
          <a:solidFill>
            <a:srgbClr val="292929"/>
          </a:solidFill>
          <a:latin typeface="+mn-lt"/>
          <a:ea typeface="+mn-ea"/>
        </a:defRPr>
      </a:lvl4pPr>
      <a:lvl5pPr marL="1547813" indent="-176213" algn="l" rtl="0" eaLnBrk="1" fontAlgn="base" hangingPunct="1">
        <a:lnSpc>
          <a:spcPct val="90000"/>
        </a:lnSpc>
        <a:spcBef>
          <a:spcPct val="50000"/>
        </a:spcBef>
        <a:spcAft>
          <a:spcPct val="0"/>
        </a:spcAft>
        <a:buClr>
          <a:srgbClr val="64A03C"/>
        </a:buClr>
        <a:buChar char="•"/>
        <a:defRPr sz="1400">
          <a:solidFill>
            <a:srgbClr val="292929"/>
          </a:solidFill>
          <a:latin typeface="+mn-lt"/>
          <a:ea typeface="+mn-ea"/>
        </a:defRPr>
      </a:lvl5pPr>
      <a:lvl6pPr marL="2005013" indent="-176213" algn="l" rtl="0" eaLnBrk="1" fontAlgn="base" hangingPunct="1">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eaLnBrk="1" fontAlgn="base" hangingPunct="1">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eaLnBrk="1" fontAlgn="base" hangingPunct="1">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eaLnBrk="1" fontAlgn="base" hangingPunct="1">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8A315E-5C32-4F74-B34A-AA3AB33EB828}" type="datetimeFigureOut">
              <a:rPr lang="en-US" smtClean="0"/>
              <a:t>11/3/17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362283-0E60-4EB1-AEEC-5A212CB377EE}" type="slidenum">
              <a:rPr lang="en-US" smtClean="0"/>
              <a:t>‹#›</a:t>
            </a:fld>
            <a:endParaRPr lang="en-US"/>
          </a:p>
        </p:txBody>
      </p:sp>
    </p:spTree>
    <p:extLst>
      <p:ext uri="{BB962C8B-B14F-4D97-AF65-F5344CB8AC3E}">
        <p14:creationId xmlns:p14="http://schemas.microsoft.com/office/powerpoint/2010/main" val="40141456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8499AE1C-C0F6-4F54-A1E6-A68949DD6EC2}"/>
              </a:ext>
            </a:extLst>
          </p:cNvPr>
          <p:cNvSpPr>
            <a:spLocks noChangeArrowheads="1"/>
          </p:cNvSpPr>
          <p:nvPr/>
        </p:nvSpPr>
        <p:spPr bwMode="ltGray">
          <a:xfrm>
            <a:off x="290513" y="412750"/>
            <a:ext cx="438150" cy="4746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20000"/>
              </a:spcBef>
              <a:defRPr/>
            </a:pPr>
            <a:endParaRPr lang="en-US" altLang="en-US">
              <a:solidFill>
                <a:srgbClr val="071EF9"/>
              </a:solidFill>
              <a:latin typeface="Tahoma" pitchFamily="34" charset="0"/>
            </a:endParaRPr>
          </a:p>
        </p:txBody>
      </p:sp>
      <p:sp>
        <p:nvSpPr>
          <p:cNvPr id="23555" name="Rectangle 3">
            <a:extLst>
              <a:ext uri="{FF2B5EF4-FFF2-40B4-BE49-F238E27FC236}">
                <a16:creationId xmlns:a16="http://schemas.microsoft.com/office/drawing/2014/main" xmlns="" id="{A6E7E67F-01B6-44B4-859B-498DBC27A055}"/>
              </a:ext>
            </a:extLst>
          </p:cNvPr>
          <p:cNvSpPr>
            <a:spLocks noChangeArrowheads="1"/>
          </p:cNvSpPr>
          <p:nvPr/>
        </p:nvSpPr>
        <p:spPr bwMode="ltGray">
          <a:xfrm>
            <a:off x="673100" y="412750"/>
            <a:ext cx="328613" cy="474663"/>
          </a:xfrm>
          <a:prstGeom prst="rect">
            <a:avLst/>
          </a:prstGeom>
          <a:gradFill rotWithShape="0">
            <a:gsLst>
              <a:gs pos="0">
                <a:srgbClr val="FFCC00"/>
              </a:gs>
              <a:gs pos="100000">
                <a:srgbClr val="FF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20000"/>
              </a:spcBef>
              <a:defRPr/>
            </a:pPr>
            <a:endParaRPr lang="en-US" altLang="en-US">
              <a:solidFill>
                <a:srgbClr val="071EF9"/>
              </a:solidFill>
              <a:latin typeface="Tahoma" pitchFamily="34" charset="0"/>
            </a:endParaRPr>
          </a:p>
        </p:txBody>
      </p:sp>
      <p:sp useBgFill="1">
        <p:nvSpPr>
          <p:cNvPr id="23556" name="Rectangle 4">
            <a:extLst>
              <a:ext uri="{FF2B5EF4-FFF2-40B4-BE49-F238E27FC236}">
                <a16:creationId xmlns:a16="http://schemas.microsoft.com/office/drawing/2014/main" xmlns="" id="{54586C5D-CA36-447D-83E8-AC48BC44DE6D}"/>
              </a:ext>
            </a:extLst>
          </p:cNvPr>
          <p:cNvSpPr>
            <a:spLocks noChangeArrowheads="1"/>
          </p:cNvSpPr>
          <p:nvPr/>
        </p:nvSpPr>
        <p:spPr bwMode="ltGray">
          <a:xfrm>
            <a:off x="414338" y="835025"/>
            <a:ext cx="422275" cy="4746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20000"/>
              </a:spcBef>
              <a:defRPr/>
            </a:pPr>
            <a:endParaRPr lang="en-US" altLang="en-US">
              <a:solidFill>
                <a:srgbClr val="071EF9"/>
              </a:solidFill>
              <a:latin typeface="Tahoma" pitchFamily="34" charset="0"/>
            </a:endParaRPr>
          </a:p>
        </p:txBody>
      </p:sp>
      <p:sp useBgFill="1">
        <p:nvSpPr>
          <p:cNvPr id="23557" name="Rectangle 5">
            <a:extLst>
              <a:ext uri="{FF2B5EF4-FFF2-40B4-BE49-F238E27FC236}">
                <a16:creationId xmlns:a16="http://schemas.microsoft.com/office/drawing/2014/main" xmlns="" id="{0DF61DD3-B465-4863-BDC1-33C862564C8D}"/>
              </a:ext>
            </a:extLst>
          </p:cNvPr>
          <p:cNvSpPr>
            <a:spLocks noChangeArrowheads="1"/>
          </p:cNvSpPr>
          <p:nvPr/>
        </p:nvSpPr>
        <p:spPr bwMode="ltGray">
          <a:xfrm>
            <a:off x="784225" y="835025"/>
            <a:ext cx="368300" cy="4746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20000"/>
              </a:spcBef>
              <a:defRPr/>
            </a:pPr>
            <a:endParaRPr lang="en-US" altLang="en-US">
              <a:solidFill>
                <a:srgbClr val="071EF9"/>
              </a:solidFill>
              <a:latin typeface="Tahoma" pitchFamily="34" charset="0"/>
            </a:endParaRPr>
          </a:p>
        </p:txBody>
      </p:sp>
      <p:sp>
        <p:nvSpPr>
          <p:cNvPr id="23558" name="Rectangle 6">
            <a:extLst>
              <a:ext uri="{FF2B5EF4-FFF2-40B4-BE49-F238E27FC236}">
                <a16:creationId xmlns:a16="http://schemas.microsoft.com/office/drawing/2014/main" xmlns="" id="{BBA6EEEE-B128-444D-AA55-45611166A1D2}"/>
              </a:ext>
            </a:extLst>
          </p:cNvPr>
          <p:cNvSpPr>
            <a:spLocks noChangeArrowheads="1"/>
          </p:cNvSpPr>
          <p:nvPr/>
        </p:nvSpPr>
        <p:spPr bwMode="ltGray">
          <a:xfrm>
            <a:off x="0" y="762000"/>
            <a:ext cx="560388" cy="422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20000"/>
              </a:spcBef>
              <a:defRPr/>
            </a:pPr>
            <a:endParaRPr lang="en-US" altLang="en-US">
              <a:solidFill>
                <a:srgbClr val="071EF9"/>
              </a:solidFill>
              <a:latin typeface="Tahoma" pitchFamily="34" charset="0"/>
            </a:endParaRPr>
          </a:p>
        </p:txBody>
      </p:sp>
      <p:sp>
        <p:nvSpPr>
          <p:cNvPr id="23559" name="Rectangle 7">
            <a:extLst>
              <a:ext uri="{FF2B5EF4-FFF2-40B4-BE49-F238E27FC236}">
                <a16:creationId xmlns:a16="http://schemas.microsoft.com/office/drawing/2014/main" xmlns="" id="{F2018A90-C98F-45A2-B7A2-F670B8DCC9C9}"/>
              </a:ext>
            </a:extLst>
          </p:cNvPr>
          <p:cNvSpPr>
            <a:spLocks noChangeArrowheads="1"/>
          </p:cNvSpPr>
          <p:nvPr/>
        </p:nvSpPr>
        <p:spPr bwMode="gray">
          <a:xfrm>
            <a:off x="635000" y="304800"/>
            <a:ext cx="31750" cy="1052513"/>
          </a:xfrm>
          <a:prstGeom prst="rect">
            <a:avLst/>
          </a:prstGeom>
          <a:gradFill rotWithShape="0">
            <a:gsLst>
              <a:gs pos="0">
                <a:srgbClr val="FFFFCC"/>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20000"/>
              </a:spcBef>
              <a:defRPr/>
            </a:pPr>
            <a:endParaRPr lang="en-US" altLang="en-US">
              <a:solidFill>
                <a:srgbClr val="071EF9"/>
              </a:solidFill>
              <a:latin typeface="Tahoma" pitchFamily="34" charset="0"/>
            </a:endParaRPr>
          </a:p>
        </p:txBody>
      </p:sp>
      <p:sp>
        <p:nvSpPr>
          <p:cNvPr id="23560" name="Rectangle 8">
            <a:extLst>
              <a:ext uri="{FF2B5EF4-FFF2-40B4-BE49-F238E27FC236}">
                <a16:creationId xmlns:a16="http://schemas.microsoft.com/office/drawing/2014/main" xmlns="" id="{99792EDC-3A0A-441A-A794-5587B48C54F8}"/>
              </a:ext>
            </a:extLst>
          </p:cNvPr>
          <p:cNvSpPr>
            <a:spLocks noChangeArrowheads="1"/>
          </p:cNvSpPr>
          <p:nvPr/>
        </p:nvSpPr>
        <p:spPr bwMode="gray">
          <a:xfrm>
            <a:off x="315913" y="1095375"/>
            <a:ext cx="8226425" cy="31750"/>
          </a:xfrm>
          <a:prstGeom prst="rect">
            <a:avLst/>
          </a:prstGeom>
          <a:gradFill rotWithShape="0">
            <a:gsLst>
              <a:gs pos="0">
                <a:srgbClr val="FFCC00"/>
              </a:gs>
              <a:gs pos="100000">
                <a:srgbClr val="FF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20000"/>
              </a:spcBef>
              <a:defRPr/>
            </a:pPr>
            <a:endParaRPr lang="en-US" altLang="en-US">
              <a:solidFill>
                <a:srgbClr val="071EF9"/>
              </a:solidFill>
              <a:latin typeface="Tahoma" pitchFamily="34" charset="0"/>
            </a:endParaRPr>
          </a:p>
        </p:txBody>
      </p:sp>
      <p:sp>
        <p:nvSpPr>
          <p:cNvPr id="11273" name="Rectangle 9">
            <a:extLst>
              <a:ext uri="{FF2B5EF4-FFF2-40B4-BE49-F238E27FC236}">
                <a16:creationId xmlns:a16="http://schemas.microsoft.com/office/drawing/2014/main" xmlns="" id="{2CC08352-0F75-47BF-B6D9-9D50062A06B3}"/>
              </a:ext>
            </a:extLst>
          </p:cNvPr>
          <p:cNvSpPr>
            <a:spLocks noGrp="1" noChangeArrowheads="1"/>
          </p:cNvSpPr>
          <p:nvPr>
            <p:ph type="title"/>
          </p:nvPr>
        </p:nvSpPr>
        <p:spPr bwMode="auto">
          <a:xfrm>
            <a:off x="1350963" y="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274" name="Rectangle 10">
            <a:extLst>
              <a:ext uri="{FF2B5EF4-FFF2-40B4-BE49-F238E27FC236}">
                <a16:creationId xmlns:a16="http://schemas.microsoft.com/office/drawing/2014/main" xmlns="" id="{BEBBFE4A-5F7C-4805-84C1-E38C53250377}"/>
              </a:ext>
            </a:extLst>
          </p:cNvPr>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3740607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Lst>
  <p:hf hdr="0" ftr="0"/>
  <p:txStyles>
    <p:titleStyle>
      <a:lvl1pPr algn="l" rtl="0" eaLnBrk="0" fontAlgn="base" hangingPunct="0">
        <a:spcBef>
          <a:spcPct val="0"/>
        </a:spcBef>
        <a:spcAft>
          <a:spcPct val="0"/>
        </a:spcAft>
        <a:defRPr sz="4400">
          <a:solidFill>
            <a:srgbClr val="FFCC00"/>
          </a:solidFill>
          <a:latin typeface="+mj-lt"/>
          <a:ea typeface="MS PGothic" pitchFamily="34" charset="-128"/>
          <a:cs typeface="ＭＳ Ｐゴシック" charset="-128"/>
        </a:defRPr>
      </a:lvl1pPr>
      <a:lvl2pPr algn="l" rtl="0" eaLnBrk="0" fontAlgn="base" hangingPunct="0">
        <a:spcBef>
          <a:spcPct val="0"/>
        </a:spcBef>
        <a:spcAft>
          <a:spcPct val="0"/>
        </a:spcAft>
        <a:defRPr sz="4400">
          <a:solidFill>
            <a:srgbClr val="FFCC00"/>
          </a:solidFill>
          <a:latin typeface="Tahoma" charset="0"/>
          <a:ea typeface="MS PGothic" pitchFamily="34" charset="-128"/>
          <a:cs typeface="ＭＳ Ｐゴシック" charset="-128"/>
        </a:defRPr>
      </a:lvl2pPr>
      <a:lvl3pPr algn="l" rtl="0" eaLnBrk="0" fontAlgn="base" hangingPunct="0">
        <a:spcBef>
          <a:spcPct val="0"/>
        </a:spcBef>
        <a:spcAft>
          <a:spcPct val="0"/>
        </a:spcAft>
        <a:defRPr sz="4400">
          <a:solidFill>
            <a:srgbClr val="FFCC00"/>
          </a:solidFill>
          <a:latin typeface="Tahoma" charset="0"/>
          <a:ea typeface="MS PGothic" pitchFamily="34" charset="-128"/>
          <a:cs typeface="ＭＳ Ｐゴシック" charset="-128"/>
        </a:defRPr>
      </a:lvl3pPr>
      <a:lvl4pPr algn="l" rtl="0" eaLnBrk="0" fontAlgn="base" hangingPunct="0">
        <a:spcBef>
          <a:spcPct val="0"/>
        </a:spcBef>
        <a:spcAft>
          <a:spcPct val="0"/>
        </a:spcAft>
        <a:defRPr sz="4400">
          <a:solidFill>
            <a:srgbClr val="FFCC00"/>
          </a:solidFill>
          <a:latin typeface="Tahoma" charset="0"/>
          <a:ea typeface="MS PGothic" pitchFamily="34" charset="-128"/>
          <a:cs typeface="ＭＳ Ｐゴシック" charset="-128"/>
        </a:defRPr>
      </a:lvl4pPr>
      <a:lvl5pPr algn="l" rtl="0" eaLnBrk="0" fontAlgn="base" hangingPunct="0">
        <a:spcBef>
          <a:spcPct val="0"/>
        </a:spcBef>
        <a:spcAft>
          <a:spcPct val="0"/>
        </a:spcAft>
        <a:defRPr sz="4400">
          <a:solidFill>
            <a:srgbClr val="FFCC00"/>
          </a:solidFill>
          <a:latin typeface="Tahoma" charset="0"/>
          <a:ea typeface="MS PGothic" pitchFamily="34" charset="-128"/>
          <a:cs typeface="ＭＳ Ｐゴシック" charset="-128"/>
        </a:defRPr>
      </a:lvl5pPr>
      <a:lvl6pPr marL="457200" algn="l" rtl="0" fontAlgn="base">
        <a:spcBef>
          <a:spcPct val="0"/>
        </a:spcBef>
        <a:spcAft>
          <a:spcPct val="0"/>
        </a:spcAft>
        <a:defRPr sz="4400">
          <a:solidFill>
            <a:srgbClr val="FFCC00"/>
          </a:solidFill>
          <a:latin typeface="Tahoma" charset="0"/>
        </a:defRPr>
      </a:lvl6pPr>
      <a:lvl7pPr marL="914400" algn="l" rtl="0" fontAlgn="base">
        <a:spcBef>
          <a:spcPct val="0"/>
        </a:spcBef>
        <a:spcAft>
          <a:spcPct val="0"/>
        </a:spcAft>
        <a:defRPr sz="4400">
          <a:solidFill>
            <a:srgbClr val="FFCC00"/>
          </a:solidFill>
          <a:latin typeface="Tahoma" charset="0"/>
        </a:defRPr>
      </a:lvl7pPr>
      <a:lvl8pPr marL="1371600" algn="l" rtl="0" fontAlgn="base">
        <a:spcBef>
          <a:spcPct val="0"/>
        </a:spcBef>
        <a:spcAft>
          <a:spcPct val="0"/>
        </a:spcAft>
        <a:defRPr sz="4400">
          <a:solidFill>
            <a:srgbClr val="FFCC00"/>
          </a:solidFill>
          <a:latin typeface="Tahoma" charset="0"/>
        </a:defRPr>
      </a:lvl8pPr>
      <a:lvl9pPr marL="1828800" algn="l" rtl="0" fontAlgn="base">
        <a:spcBef>
          <a:spcPct val="0"/>
        </a:spcBef>
        <a:spcAft>
          <a:spcPct val="0"/>
        </a:spcAft>
        <a:defRPr sz="4400">
          <a:solidFill>
            <a:srgbClr val="FFCC00"/>
          </a:solidFill>
          <a:latin typeface="Tahoma" charset="0"/>
        </a:defRPr>
      </a:lvl9pPr>
    </p:titleStyle>
    <p:bodyStyle>
      <a:lvl1pPr marL="342900" indent="-342900" algn="l" rtl="0" eaLnBrk="0" fontAlgn="base" hangingPunct="0">
        <a:spcBef>
          <a:spcPct val="20000"/>
        </a:spcBef>
        <a:spcAft>
          <a:spcPct val="0"/>
        </a:spcAft>
        <a:buClr>
          <a:srgbClr val="FFCC00"/>
        </a:buClr>
        <a:buSzPct val="60000"/>
        <a:buFont typeface="Wingdings" panose="05000000000000000000" pitchFamily="2" charset="2"/>
        <a:buChar char="n"/>
        <a:defRPr sz="3200">
          <a:solidFill>
            <a:srgbClr val="FFFFCC"/>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C7F2FF"/>
            </a:gs>
          </a:gsLst>
          <a:lin ang="4440000"/>
        </a:gradFill>
        <a:effectLst/>
      </p:bgPr>
    </p:bg>
    <p:spTree>
      <p:nvGrpSpPr>
        <p:cNvPr id="1" name=""/>
        <p:cNvGrpSpPr/>
        <p:nvPr/>
      </p:nvGrpSpPr>
      <p:grpSpPr>
        <a:xfrm>
          <a:off x="0" y="0"/>
          <a:ext cx="0" cy="0"/>
          <a:chOff x="0" y="0"/>
          <a:chExt cx="0" cy="0"/>
        </a:xfrm>
      </p:grpSpPr>
      <p:pic>
        <p:nvPicPr>
          <p:cNvPr id="27650" name="Picture 1" descr="NIH_NIMH_Master_Logo_2Color.png">
            <a:extLst>
              <a:ext uri="{FF2B5EF4-FFF2-40B4-BE49-F238E27FC236}">
                <a16:creationId xmlns:a16="http://schemas.microsoft.com/office/drawing/2014/main" xmlns="" id="{1460D25F-C12D-4B1F-B0C8-7C945775421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8" descr="NIMH PPT template-1a_2.jpg">
            <a:extLst>
              <a:ext uri="{FF2B5EF4-FFF2-40B4-BE49-F238E27FC236}">
                <a16:creationId xmlns:a16="http://schemas.microsoft.com/office/drawing/2014/main" xmlns="" id="{3A32D994-8B5D-4B5F-8E1A-570F01C3F86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a:extLst>
              <a:ext uri="{FF2B5EF4-FFF2-40B4-BE49-F238E27FC236}">
                <a16:creationId xmlns:a16="http://schemas.microsoft.com/office/drawing/2014/main" xmlns="" id="{FAAE0509-D03B-4263-8B4F-3E26B82B0CC0}"/>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sp>
        <p:nvSpPr>
          <p:cNvPr id="11" name="Slide Number Placeholder 3">
            <a:extLst>
              <a:ext uri="{FF2B5EF4-FFF2-40B4-BE49-F238E27FC236}">
                <a16:creationId xmlns:a16="http://schemas.microsoft.com/office/drawing/2014/main" xmlns="" id="{0FEC65C2-545F-4104-A963-3FD7F72B6646}"/>
              </a:ext>
            </a:extLst>
          </p:cNvPr>
          <p:cNvSpPr>
            <a:spLocks noGrp="1"/>
          </p:cNvSpPr>
          <p:nvPr>
            <p:ph type="sldNum" sz="quarter" idx="4"/>
          </p:nvPr>
        </p:nvSpPr>
        <p:spPr>
          <a:xfrm>
            <a:off x="149225" y="6505575"/>
            <a:ext cx="798513" cy="206375"/>
          </a:xfrm>
          <a:prstGeom prst="rect">
            <a:avLst/>
          </a:prstGeom>
        </p:spPr>
        <p:txBody>
          <a:bodyPr vert="horz" wrap="square" lIns="91440" tIns="45720" rIns="91440" bIns="45720" numCol="1" anchor="t" anchorCtr="0" compatLnSpc="1">
            <a:prstTxWarp prst="textNoShape">
              <a:avLst/>
            </a:prstTxWarp>
          </a:bodyPr>
          <a:lstStyle>
            <a:lvl1pPr algn="l">
              <a:defRPr sz="900">
                <a:solidFill>
                  <a:srgbClr val="00468B"/>
                </a:solidFill>
              </a:defRPr>
            </a:lvl1pPr>
          </a:lstStyle>
          <a:p>
            <a:fld id="{D336ADA3-5A2A-4DBE-AA1B-5D2FEF21281A}" type="slidenum">
              <a:rPr lang="en-US" altLang="en-US"/>
              <a:pPr/>
              <a:t>‹#›</a:t>
            </a:fld>
            <a:endParaRPr lang="en-US" altLang="en-US"/>
          </a:p>
        </p:txBody>
      </p:sp>
      <p:sp>
        <p:nvSpPr>
          <p:cNvPr id="27654" name="Title Placeholder 1">
            <a:extLst>
              <a:ext uri="{FF2B5EF4-FFF2-40B4-BE49-F238E27FC236}">
                <a16:creationId xmlns:a16="http://schemas.microsoft.com/office/drawing/2014/main" xmlns="" id="{501A4C51-024C-4D1F-8720-819F3DD1EE85}"/>
              </a:ext>
            </a:extLst>
          </p:cNvPr>
          <p:cNvSpPr>
            <a:spLocks noGrp="1"/>
          </p:cNvSpPr>
          <p:nvPr>
            <p:ph type="title"/>
          </p:nvPr>
        </p:nvSpPr>
        <p:spPr bwMode="auto">
          <a:xfrm>
            <a:off x="295275" y="290513"/>
            <a:ext cx="6756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27655" name="Picture 8" descr="HHS Logo-PMS653.png">
            <a:extLst>
              <a:ext uri="{FF2B5EF4-FFF2-40B4-BE49-F238E27FC236}">
                <a16:creationId xmlns:a16="http://schemas.microsoft.com/office/drawing/2014/main" xmlns="" id="{364950B5-C9F3-4592-810A-EDFFF828534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509409"/>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Lst>
  <p:hf hdr="0" ftr="0"/>
  <p:txStyles>
    <p:titleStyle>
      <a:lvl1pPr algn="l" rtl="0" eaLnBrk="0" fontAlgn="base" hangingPunct="0">
        <a:spcBef>
          <a:spcPct val="0"/>
        </a:spcBef>
        <a:spcAft>
          <a:spcPct val="0"/>
        </a:spcAft>
        <a:defRPr sz="25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0" fontAlgn="base" hangingPunct="0">
        <a:lnSpc>
          <a:spcPct val="90000"/>
        </a:lnSpc>
        <a:spcBef>
          <a:spcPct val="50000"/>
        </a:spcBef>
        <a:spcAft>
          <a:spcPct val="0"/>
        </a:spcAft>
        <a:buClr>
          <a:srgbClr val="64A03C"/>
        </a:buClr>
        <a:buSzPct val="120000"/>
        <a:buChar char="•"/>
        <a:defRPr sz="2000">
          <a:solidFill>
            <a:srgbClr val="292929"/>
          </a:solidFill>
          <a:latin typeface="+mn-lt"/>
          <a:ea typeface="MS PGothic" pitchFamily="34" charset="-128"/>
          <a:cs typeface="ＭＳ Ｐゴシック" charset="0"/>
        </a:defRPr>
      </a:lvl1pPr>
      <a:lvl2pPr marL="568325" indent="-228600" algn="l" rtl="0" eaLnBrk="0" fontAlgn="base" hangingPunct="0">
        <a:lnSpc>
          <a:spcPct val="90000"/>
        </a:lnSpc>
        <a:spcBef>
          <a:spcPct val="50000"/>
        </a:spcBef>
        <a:spcAft>
          <a:spcPct val="0"/>
        </a:spcAft>
        <a:buClr>
          <a:srgbClr val="0046A0"/>
        </a:buClr>
        <a:buFont typeface="Wingdings" panose="05000000000000000000" pitchFamily="2" charset="2"/>
        <a:buChar char="§"/>
        <a:defRPr>
          <a:solidFill>
            <a:srgbClr val="292929"/>
          </a:solidFill>
          <a:latin typeface="+mn-lt"/>
          <a:ea typeface="MS PGothic" pitchFamily="34" charset="-128"/>
        </a:defRPr>
      </a:lvl2pPr>
      <a:lvl3pPr marL="912813" indent="-163513" algn="l" rtl="0" eaLnBrk="0" fontAlgn="base" hangingPunct="0">
        <a:lnSpc>
          <a:spcPct val="90000"/>
        </a:lnSpc>
        <a:spcBef>
          <a:spcPct val="50000"/>
        </a:spcBef>
        <a:spcAft>
          <a:spcPct val="0"/>
        </a:spcAft>
        <a:buClr>
          <a:srgbClr val="64A03C"/>
        </a:buClr>
        <a:buChar char="•"/>
        <a:defRPr sz="1600">
          <a:solidFill>
            <a:srgbClr val="292929"/>
          </a:solidFill>
          <a:latin typeface="+mn-lt"/>
          <a:ea typeface="MS PGothic" pitchFamily="34" charset="-128"/>
        </a:defRPr>
      </a:lvl3pPr>
      <a:lvl4pPr marL="1257300" indent="-177800" algn="l" rtl="0" eaLnBrk="0" fontAlgn="base" hangingPunct="0">
        <a:lnSpc>
          <a:spcPct val="90000"/>
        </a:lnSpc>
        <a:spcBef>
          <a:spcPct val="50000"/>
        </a:spcBef>
        <a:spcAft>
          <a:spcPct val="0"/>
        </a:spcAft>
        <a:buClr>
          <a:srgbClr val="003CA0"/>
        </a:buClr>
        <a:buFont typeface="Wingdings" panose="05000000000000000000" pitchFamily="2" charset="2"/>
        <a:buChar char="§"/>
        <a:defRPr sz="1400">
          <a:solidFill>
            <a:srgbClr val="292929"/>
          </a:solidFill>
          <a:latin typeface="+mn-lt"/>
          <a:ea typeface="MS PGothic" pitchFamily="34" charset="-128"/>
        </a:defRPr>
      </a:lvl4pPr>
      <a:lvl5pPr marL="1547813" indent="-176213" algn="l" rtl="0" eaLnBrk="0" fontAlgn="base" hangingPunct="0">
        <a:lnSpc>
          <a:spcPct val="90000"/>
        </a:lnSpc>
        <a:spcBef>
          <a:spcPct val="50000"/>
        </a:spcBef>
        <a:spcAft>
          <a:spcPct val="0"/>
        </a:spcAft>
        <a:buClr>
          <a:srgbClr val="64A03C"/>
        </a:buClr>
        <a:buChar char="•"/>
        <a:defRPr sz="1400">
          <a:solidFill>
            <a:srgbClr val="292929"/>
          </a:solidFill>
          <a:latin typeface="+mn-lt"/>
          <a:ea typeface="MS PGothic" pitchFamily="34" charset="-128"/>
        </a:defRPr>
      </a:lvl5pPr>
      <a:lvl6pPr marL="20050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C7F2FF"/>
            </a:gs>
          </a:gsLst>
          <a:lin ang="4440000"/>
        </a:gradFill>
        <a:effectLst/>
      </p:bgPr>
    </p:bg>
    <p:spTree>
      <p:nvGrpSpPr>
        <p:cNvPr id="1" name=""/>
        <p:cNvGrpSpPr/>
        <p:nvPr/>
      </p:nvGrpSpPr>
      <p:grpSpPr>
        <a:xfrm>
          <a:off x="0" y="0"/>
          <a:ext cx="0" cy="0"/>
          <a:chOff x="0" y="0"/>
          <a:chExt cx="0" cy="0"/>
        </a:xfrm>
      </p:grpSpPr>
      <p:pic>
        <p:nvPicPr>
          <p:cNvPr id="29698" name="Picture 1" descr="NIH_NIMH_Master_Logo_2Color.png">
            <a:extLst>
              <a:ext uri="{FF2B5EF4-FFF2-40B4-BE49-F238E27FC236}">
                <a16:creationId xmlns:a16="http://schemas.microsoft.com/office/drawing/2014/main" xmlns="" id="{249BA7AE-5D00-4C48-AFD7-15DE5022225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8" descr="NIMH PPT template-1a_2.jpg">
            <a:extLst>
              <a:ext uri="{FF2B5EF4-FFF2-40B4-BE49-F238E27FC236}">
                <a16:creationId xmlns:a16="http://schemas.microsoft.com/office/drawing/2014/main" xmlns="" id="{5B69F989-C7B0-4CC1-9D36-246891AD015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5">
            <a:extLst>
              <a:ext uri="{FF2B5EF4-FFF2-40B4-BE49-F238E27FC236}">
                <a16:creationId xmlns:a16="http://schemas.microsoft.com/office/drawing/2014/main" xmlns="" id="{9AAE1A77-F76D-4FA6-9AA1-CB0F3898B39A}"/>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sp>
        <p:nvSpPr>
          <p:cNvPr id="11" name="Slide Number Placeholder 3">
            <a:extLst>
              <a:ext uri="{FF2B5EF4-FFF2-40B4-BE49-F238E27FC236}">
                <a16:creationId xmlns:a16="http://schemas.microsoft.com/office/drawing/2014/main" xmlns="" id="{BFC977AC-EE1F-4A41-804B-BCF89C86B3FA}"/>
              </a:ext>
            </a:extLst>
          </p:cNvPr>
          <p:cNvSpPr>
            <a:spLocks noGrp="1"/>
          </p:cNvSpPr>
          <p:nvPr>
            <p:ph type="sldNum" sz="quarter" idx="4"/>
          </p:nvPr>
        </p:nvSpPr>
        <p:spPr>
          <a:xfrm>
            <a:off x="149225" y="6505575"/>
            <a:ext cx="798513" cy="206375"/>
          </a:xfrm>
          <a:prstGeom prst="rect">
            <a:avLst/>
          </a:prstGeom>
        </p:spPr>
        <p:txBody>
          <a:bodyPr vert="horz" wrap="square" lIns="91440" tIns="45720" rIns="91440" bIns="45720" numCol="1" anchor="t" anchorCtr="0" compatLnSpc="1">
            <a:prstTxWarp prst="textNoShape">
              <a:avLst/>
            </a:prstTxWarp>
          </a:bodyPr>
          <a:lstStyle>
            <a:lvl1pPr algn="l">
              <a:defRPr sz="900">
                <a:solidFill>
                  <a:srgbClr val="00468B"/>
                </a:solidFill>
              </a:defRPr>
            </a:lvl1pPr>
          </a:lstStyle>
          <a:p>
            <a:fld id="{37EBAD8A-D2B9-4E03-B922-E9F68C3ACF9E}" type="slidenum">
              <a:rPr lang="en-US" altLang="en-US"/>
              <a:pPr/>
              <a:t>‹#›</a:t>
            </a:fld>
            <a:endParaRPr lang="en-US" altLang="en-US"/>
          </a:p>
        </p:txBody>
      </p:sp>
      <p:sp>
        <p:nvSpPr>
          <p:cNvPr id="29702" name="Title Placeholder 1">
            <a:extLst>
              <a:ext uri="{FF2B5EF4-FFF2-40B4-BE49-F238E27FC236}">
                <a16:creationId xmlns:a16="http://schemas.microsoft.com/office/drawing/2014/main" xmlns="" id="{1D75B068-709D-468E-9D3A-6AFDB09AA7AB}"/>
              </a:ext>
            </a:extLst>
          </p:cNvPr>
          <p:cNvSpPr>
            <a:spLocks noGrp="1"/>
          </p:cNvSpPr>
          <p:nvPr>
            <p:ph type="title"/>
          </p:nvPr>
        </p:nvSpPr>
        <p:spPr bwMode="auto">
          <a:xfrm>
            <a:off x="295275" y="290513"/>
            <a:ext cx="6756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29703" name="Picture 8" descr="HHS Logo-PMS653.png">
            <a:extLst>
              <a:ext uri="{FF2B5EF4-FFF2-40B4-BE49-F238E27FC236}">
                <a16:creationId xmlns:a16="http://schemas.microsoft.com/office/drawing/2014/main" xmlns="" id="{1E01C109-1C43-48A3-890F-5244998E063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041649"/>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Lst>
  <p:hf hdr="0" ftr="0"/>
  <p:txStyles>
    <p:titleStyle>
      <a:lvl1pPr algn="l" rtl="0" eaLnBrk="0" fontAlgn="base" hangingPunct="0">
        <a:spcBef>
          <a:spcPct val="0"/>
        </a:spcBef>
        <a:spcAft>
          <a:spcPct val="0"/>
        </a:spcAft>
        <a:defRPr sz="25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0" fontAlgn="base" hangingPunct="0">
        <a:lnSpc>
          <a:spcPct val="90000"/>
        </a:lnSpc>
        <a:spcBef>
          <a:spcPct val="50000"/>
        </a:spcBef>
        <a:spcAft>
          <a:spcPct val="0"/>
        </a:spcAft>
        <a:buClr>
          <a:srgbClr val="64A03C"/>
        </a:buClr>
        <a:buSzPct val="120000"/>
        <a:buChar char="•"/>
        <a:defRPr sz="2000">
          <a:solidFill>
            <a:srgbClr val="292929"/>
          </a:solidFill>
          <a:latin typeface="+mn-lt"/>
          <a:ea typeface="MS PGothic" pitchFamily="34" charset="-128"/>
          <a:cs typeface="ＭＳ Ｐゴシック" charset="0"/>
        </a:defRPr>
      </a:lvl1pPr>
      <a:lvl2pPr marL="568325" indent="-228600" algn="l" rtl="0" eaLnBrk="0" fontAlgn="base" hangingPunct="0">
        <a:lnSpc>
          <a:spcPct val="90000"/>
        </a:lnSpc>
        <a:spcBef>
          <a:spcPct val="50000"/>
        </a:spcBef>
        <a:spcAft>
          <a:spcPct val="0"/>
        </a:spcAft>
        <a:buClr>
          <a:srgbClr val="0046A0"/>
        </a:buClr>
        <a:buFont typeface="Wingdings" panose="05000000000000000000" pitchFamily="2" charset="2"/>
        <a:buChar char="§"/>
        <a:defRPr>
          <a:solidFill>
            <a:srgbClr val="292929"/>
          </a:solidFill>
          <a:latin typeface="+mn-lt"/>
          <a:ea typeface="MS PGothic" pitchFamily="34" charset="-128"/>
        </a:defRPr>
      </a:lvl2pPr>
      <a:lvl3pPr marL="912813" indent="-163513" algn="l" rtl="0" eaLnBrk="0" fontAlgn="base" hangingPunct="0">
        <a:lnSpc>
          <a:spcPct val="90000"/>
        </a:lnSpc>
        <a:spcBef>
          <a:spcPct val="50000"/>
        </a:spcBef>
        <a:spcAft>
          <a:spcPct val="0"/>
        </a:spcAft>
        <a:buClr>
          <a:srgbClr val="64A03C"/>
        </a:buClr>
        <a:buChar char="•"/>
        <a:defRPr sz="1600">
          <a:solidFill>
            <a:srgbClr val="292929"/>
          </a:solidFill>
          <a:latin typeface="+mn-lt"/>
          <a:ea typeface="MS PGothic" pitchFamily="34" charset="-128"/>
        </a:defRPr>
      </a:lvl3pPr>
      <a:lvl4pPr marL="1257300" indent="-177800" algn="l" rtl="0" eaLnBrk="0" fontAlgn="base" hangingPunct="0">
        <a:lnSpc>
          <a:spcPct val="90000"/>
        </a:lnSpc>
        <a:spcBef>
          <a:spcPct val="50000"/>
        </a:spcBef>
        <a:spcAft>
          <a:spcPct val="0"/>
        </a:spcAft>
        <a:buClr>
          <a:srgbClr val="003CA0"/>
        </a:buClr>
        <a:buFont typeface="Wingdings" panose="05000000000000000000" pitchFamily="2" charset="2"/>
        <a:buChar char="§"/>
        <a:defRPr sz="1400">
          <a:solidFill>
            <a:srgbClr val="292929"/>
          </a:solidFill>
          <a:latin typeface="+mn-lt"/>
          <a:ea typeface="MS PGothic" pitchFamily="34" charset="-128"/>
        </a:defRPr>
      </a:lvl4pPr>
      <a:lvl5pPr marL="1547813" indent="-176213" algn="l" rtl="0" eaLnBrk="0" fontAlgn="base" hangingPunct="0">
        <a:lnSpc>
          <a:spcPct val="90000"/>
        </a:lnSpc>
        <a:spcBef>
          <a:spcPct val="50000"/>
        </a:spcBef>
        <a:spcAft>
          <a:spcPct val="0"/>
        </a:spcAft>
        <a:buClr>
          <a:srgbClr val="64A03C"/>
        </a:buClr>
        <a:buChar char="•"/>
        <a:defRPr sz="1400">
          <a:solidFill>
            <a:srgbClr val="292929"/>
          </a:solidFill>
          <a:latin typeface="+mn-lt"/>
          <a:ea typeface="MS PGothic" pitchFamily="34" charset="-128"/>
        </a:defRPr>
      </a:lvl5pPr>
      <a:lvl6pPr marL="20050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C7F2FF"/>
            </a:gs>
          </a:gsLst>
          <a:lin ang="4440000"/>
        </a:gradFill>
        <a:effectLst/>
      </p:bgPr>
    </p:bg>
    <p:spTree>
      <p:nvGrpSpPr>
        <p:cNvPr id="1" name=""/>
        <p:cNvGrpSpPr/>
        <p:nvPr/>
      </p:nvGrpSpPr>
      <p:grpSpPr>
        <a:xfrm>
          <a:off x="0" y="0"/>
          <a:ext cx="0" cy="0"/>
          <a:chOff x="0" y="0"/>
          <a:chExt cx="0" cy="0"/>
        </a:xfrm>
      </p:grpSpPr>
      <p:pic>
        <p:nvPicPr>
          <p:cNvPr id="31746" name="Picture 1" descr="NIH_NIMH_Master_Logo_2Color.png">
            <a:extLst>
              <a:ext uri="{FF2B5EF4-FFF2-40B4-BE49-F238E27FC236}">
                <a16:creationId xmlns:a16="http://schemas.microsoft.com/office/drawing/2014/main" xmlns="" id="{B37281CB-76A0-492F-92D3-DA0D9EA90C2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8" descr="NIMH PPT template-1a_2.jpg">
            <a:extLst>
              <a:ext uri="{FF2B5EF4-FFF2-40B4-BE49-F238E27FC236}">
                <a16:creationId xmlns:a16="http://schemas.microsoft.com/office/drawing/2014/main" xmlns="" id="{40CF9CA6-76BC-4082-9E65-AF5F9AFD3DFC}"/>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5">
            <a:extLst>
              <a:ext uri="{FF2B5EF4-FFF2-40B4-BE49-F238E27FC236}">
                <a16:creationId xmlns:a16="http://schemas.microsoft.com/office/drawing/2014/main" xmlns="" id="{97FDFA07-3B1E-43B1-9026-65A6E40D2D16}"/>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sp>
        <p:nvSpPr>
          <p:cNvPr id="11" name="Slide Number Placeholder 3">
            <a:extLst>
              <a:ext uri="{FF2B5EF4-FFF2-40B4-BE49-F238E27FC236}">
                <a16:creationId xmlns:a16="http://schemas.microsoft.com/office/drawing/2014/main" xmlns="" id="{68FAEE25-0D02-44D0-ADC2-99C422DBB8E1}"/>
              </a:ext>
            </a:extLst>
          </p:cNvPr>
          <p:cNvSpPr>
            <a:spLocks noGrp="1"/>
          </p:cNvSpPr>
          <p:nvPr>
            <p:ph type="sldNum" sz="quarter" idx="4"/>
          </p:nvPr>
        </p:nvSpPr>
        <p:spPr>
          <a:xfrm>
            <a:off x="149225" y="6505575"/>
            <a:ext cx="798513" cy="206375"/>
          </a:xfrm>
          <a:prstGeom prst="rect">
            <a:avLst/>
          </a:prstGeom>
        </p:spPr>
        <p:txBody>
          <a:bodyPr vert="horz" wrap="square" lIns="91440" tIns="45720" rIns="91440" bIns="45720" numCol="1" anchor="t" anchorCtr="0" compatLnSpc="1">
            <a:prstTxWarp prst="textNoShape">
              <a:avLst/>
            </a:prstTxWarp>
          </a:bodyPr>
          <a:lstStyle>
            <a:lvl1pPr algn="l">
              <a:defRPr sz="900">
                <a:solidFill>
                  <a:srgbClr val="00468B"/>
                </a:solidFill>
              </a:defRPr>
            </a:lvl1pPr>
          </a:lstStyle>
          <a:p>
            <a:fld id="{A81B69C4-2CE8-4781-AFA9-18B9AD45AF7D}" type="slidenum">
              <a:rPr lang="en-US" altLang="en-US"/>
              <a:pPr/>
              <a:t>‹#›</a:t>
            </a:fld>
            <a:endParaRPr lang="en-US" altLang="en-US"/>
          </a:p>
        </p:txBody>
      </p:sp>
      <p:sp>
        <p:nvSpPr>
          <p:cNvPr id="31750" name="Title Placeholder 1">
            <a:extLst>
              <a:ext uri="{FF2B5EF4-FFF2-40B4-BE49-F238E27FC236}">
                <a16:creationId xmlns:a16="http://schemas.microsoft.com/office/drawing/2014/main" xmlns="" id="{506FE17B-F017-486C-ABE4-63F53B2BBBFF}"/>
              </a:ext>
            </a:extLst>
          </p:cNvPr>
          <p:cNvSpPr>
            <a:spLocks noGrp="1"/>
          </p:cNvSpPr>
          <p:nvPr>
            <p:ph type="title"/>
          </p:nvPr>
        </p:nvSpPr>
        <p:spPr bwMode="auto">
          <a:xfrm>
            <a:off x="295275" y="290513"/>
            <a:ext cx="6756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31751" name="Picture 8" descr="HHS Logo-PMS653.png">
            <a:extLst>
              <a:ext uri="{FF2B5EF4-FFF2-40B4-BE49-F238E27FC236}">
                <a16:creationId xmlns:a16="http://schemas.microsoft.com/office/drawing/2014/main" xmlns="" id="{24FFFEEA-F835-48B0-804D-9608B9EF7652}"/>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34197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Lst>
  <p:hf hdr="0" ftr="0"/>
  <p:txStyles>
    <p:titleStyle>
      <a:lvl1pPr algn="l" rtl="0" eaLnBrk="0" fontAlgn="base" hangingPunct="0">
        <a:spcBef>
          <a:spcPct val="0"/>
        </a:spcBef>
        <a:spcAft>
          <a:spcPct val="0"/>
        </a:spcAft>
        <a:defRPr sz="25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0" fontAlgn="base" hangingPunct="0">
        <a:lnSpc>
          <a:spcPct val="90000"/>
        </a:lnSpc>
        <a:spcBef>
          <a:spcPct val="50000"/>
        </a:spcBef>
        <a:spcAft>
          <a:spcPct val="0"/>
        </a:spcAft>
        <a:buClr>
          <a:srgbClr val="64A03C"/>
        </a:buClr>
        <a:buSzPct val="120000"/>
        <a:buChar char="•"/>
        <a:defRPr sz="2000">
          <a:solidFill>
            <a:srgbClr val="292929"/>
          </a:solidFill>
          <a:latin typeface="+mn-lt"/>
          <a:ea typeface="MS PGothic" pitchFamily="34" charset="-128"/>
          <a:cs typeface="ＭＳ Ｐゴシック" charset="0"/>
        </a:defRPr>
      </a:lvl1pPr>
      <a:lvl2pPr marL="568325" indent="-228600" algn="l" rtl="0" eaLnBrk="0" fontAlgn="base" hangingPunct="0">
        <a:lnSpc>
          <a:spcPct val="90000"/>
        </a:lnSpc>
        <a:spcBef>
          <a:spcPct val="50000"/>
        </a:spcBef>
        <a:spcAft>
          <a:spcPct val="0"/>
        </a:spcAft>
        <a:buClr>
          <a:srgbClr val="0046A0"/>
        </a:buClr>
        <a:buFont typeface="Wingdings" panose="05000000000000000000" pitchFamily="2" charset="2"/>
        <a:buChar char="§"/>
        <a:defRPr>
          <a:solidFill>
            <a:srgbClr val="292929"/>
          </a:solidFill>
          <a:latin typeface="+mn-lt"/>
          <a:ea typeface="MS PGothic" pitchFamily="34" charset="-128"/>
        </a:defRPr>
      </a:lvl2pPr>
      <a:lvl3pPr marL="912813" indent="-163513" algn="l" rtl="0" eaLnBrk="0" fontAlgn="base" hangingPunct="0">
        <a:lnSpc>
          <a:spcPct val="90000"/>
        </a:lnSpc>
        <a:spcBef>
          <a:spcPct val="50000"/>
        </a:spcBef>
        <a:spcAft>
          <a:spcPct val="0"/>
        </a:spcAft>
        <a:buClr>
          <a:srgbClr val="64A03C"/>
        </a:buClr>
        <a:buChar char="•"/>
        <a:defRPr sz="1600">
          <a:solidFill>
            <a:srgbClr val="292929"/>
          </a:solidFill>
          <a:latin typeface="+mn-lt"/>
          <a:ea typeface="MS PGothic" pitchFamily="34" charset="-128"/>
        </a:defRPr>
      </a:lvl3pPr>
      <a:lvl4pPr marL="1257300" indent="-177800" algn="l" rtl="0" eaLnBrk="0" fontAlgn="base" hangingPunct="0">
        <a:lnSpc>
          <a:spcPct val="90000"/>
        </a:lnSpc>
        <a:spcBef>
          <a:spcPct val="50000"/>
        </a:spcBef>
        <a:spcAft>
          <a:spcPct val="0"/>
        </a:spcAft>
        <a:buClr>
          <a:srgbClr val="003CA0"/>
        </a:buClr>
        <a:buFont typeface="Wingdings" panose="05000000000000000000" pitchFamily="2" charset="2"/>
        <a:buChar char="§"/>
        <a:defRPr sz="1400">
          <a:solidFill>
            <a:srgbClr val="292929"/>
          </a:solidFill>
          <a:latin typeface="+mn-lt"/>
          <a:ea typeface="MS PGothic" pitchFamily="34" charset="-128"/>
        </a:defRPr>
      </a:lvl4pPr>
      <a:lvl5pPr marL="1547813" indent="-176213" algn="l" rtl="0" eaLnBrk="0" fontAlgn="base" hangingPunct="0">
        <a:lnSpc>
          <a:spcPct val="90000"/>
        </a:lnSpc>
        <a:spcBef>
          <a:spcPct val="50000"/>
        </a:spcBef>
        <a:spcAft>
          <a:spcPct val="0"/>
        </a:spcAft>
        <a:buClr>
          <a:srgbClr val="64A03C"/>
        </a:buClr>
        <a:buChar char="•"/>
        <a:defRPr sz="1400">
          <a:solidFill>
            <a:srgbClr val="292929"/>
          </a:solidFill>
          <a:latin typeface="+mn-lt"/>
          <a:ea typeface="MS PGothic" pitchFamily="34" charset="-128"/>
        </a:defRPr>
      </a:lvl5pPr>
      <a:lvl6pPr marL="20050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C7F2FF"/>
            </a:gs>
          </a:gsLst>
          <a:lin ang="4440000"/>
        </a:gradFill>
        <a:effectLst/>
      </p:bgPr>
    </p:bg>
    <p:spTree>
      <p:nvGrpSpPr>
        <p:cNvPr id="1" name=""/>
        <p:cNvGrpSpPr/>
        <p:nvPr/>
      </p:nvGrpSpPr>
      <p:grpSpPr>
        <a:xfrm>
          <a:off x="0" y="0"/>
          <a:ext cx="0" cy="0"/>
          <a:chOff x="0" y="0"/>
          <a:chExt cx="0" cy="0"/>
        </a:xfrm>
      </p:grpSpPr>
      <p:pic>
        <p:nvPicPr>
          <p:cNvPr id="22530" name="Picture 1" descr="NIH_NIMH_Master_Logo_2Color.png">
            <a:extLst>
              <a:ext uri="{FF2B5EF4-FFF2-40B4-BE49-F238E27FC236}">
                <a16:creationId xmlns:a16="http://schemas.microsoft.com/office/drawing/2014/main" xmlns="" id="{F4C6F6C3-44AA-4035-A06E-37884B711F55}"/>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NIMH PPT template-1a_2.jpg">
            <a:extLst>
              <a:ext uri="{FF2B5EF4-FFF2-40B4-BE49-F238E27FC236}">
                <a16:creationId xmlns:a16="http://schemas.microsoft.com/office/drawing/2014/main" xmlns="" id="{B830A2D6-F3A4-4EBC-8B00-03736B51A8E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a:extLst>
              <a:ext uri="{FF2B5EF4-FFF2-40B4-BE49-F238E27FC236}">
                <a16:creationId xmlns:a16="http://schemas.microsoft.com/office/drawing/2014/main" xmlns="" id="{A8F3DC60-50B2-469D-B888-40C7DF1BA7EC}"/>
              </a:ext>
            </a:extLst>
          </p:cNvPr>
          <p:cNvSpPr>
            <a:spLocks noChangeArrowheads="1"/>
          </p:cNvSpPr>
          <p:nvPr userDrawn="1"/>
        </p:nvSpPr>
        <p:spPr bwMode="auto">
          <a:xfrm>
            <a:off x="0" y="6777038"/>
            <a:ext cx="9144000" cy="80962"/>
          </a:xfrm>
          <a:prstGeom prst="rect">
            <a:avLst/>
          </a:prstGeom>
          <a:solidFill>
            <a:srgbClr val="0E2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endParaRPr lang="en-US" altLang="en-US">
              <a:solidFill>
                <a:srgbClr val="00468B"/>
              </a:solidFill>
            </a:endParaRPr>
          </a:p>
        </p:txBody>
      </p:sp>
      <p:sp>
        <p:nvSpPr>
          <p:cNvPr id="11" name="Slide Number Placeholder 3">
            <a:extLst>
              <a:ext uri="{FF2B5EF4-FFF2-40B4-BE49-F238E27FC236}">
                <a16:creationId xmlns:a16="http://schemas.microsoft.com/office/drawing/2014/main" xmlns="" id="{6FD60AE9-1356-4760-8802-5A840EF57187}"/>
              </a:ext>
            </a:extLst>
          </p:cNvPr>
          <p:cNvSpPr>
            <a:spLocks noGrp="1"/>
          </p:cNvSpPr>
          <p:nvPr>
            <p:ph type="sldNum" sz="quarter" idx="4"/>
          </p:nvPr>
        </p:nvSpPr>
        <p:spPr>
          <a:xfrm>
            <a:off x="149225" y="6505575"/>
            <a:ext cx="798513" cy="206375"/>
          </a:xfrm>
          <a:prstGeom prst="rect">
            <a:avLst/>
          </a:prstGeom>
        </p:spPr>
        <p:txBody>
          <a:bodyPr vert="horz" wrap="square" lIns="91440" tIns="45720" rIns="91440" bIns="45720" numCol="1" anchor="t" anchorCtr="0" compatLnSpc="1">
            <a:prstTxWarp prst="textNoShape">
              <a:avLst/>
            </a:prstTxWarp>
          </a:bodyPr>
          <a:lstStyle>
            <a:lvl1pPr algn="l">
              <a:defRPr sz="900">
                <a:solidFill>
                  <a:srgbClr val="00468B"/>
                </a:solidFill>
              </a:defRPr>
            </a:lvl1pPr>
          </a:lstStyle>
          <a:p>
            <a:fld id="{FACFF715-86A1-4997-A29F-7E2ABB65B256}" type="slidenum">
              <a:rPr lang="en-US" altLang="en-US"/>
              <a:pPr/>
              <a:t>‹#›</a:t>
            </a:fld>
            <a:endParaRPr lang="en-US" altLang="en-US"/>
          </a:p>
        </p:txBody>
      </p:sp>
      <p:sp>
        <p:nvSpPr>
          <p:cNvPr id="22534" name="Title Placeholder 1">
            <a:extLst>
              <a:ext uri="{FF2B5EF4-FFF2-40B4-BE49-F238E27FC236}">
                <a16:creationId xmlns:a16="http://schemas.microsoft.com/office/drawing/2014/main" xmlns="" id="{20F65B10-4F3F-4AE0-889B-4C44EDB34B40}"/>
              </a:ext>
            </a:extLst>
          </p:cNvPr>
          <p:cNvSpPr>
            <a:spLocks noGrp="1"/>
          </p:cNvSpPr>
          <p:nvPr>
            <p:ph type="title"/>
          </p:nvPr>
        </p:nvSpPr>
        <p:spPr bwMode="auto">
          <a:xfrm>
            <a:off x="295275" y="290513"/>
            <a:ext cx="6756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22535" name="Picture 8" descr="HHS Logo-PMS653.png">
            <a:extLst>
              <a:ext uri="{FF2B5EF4-FFF2-40B4-BE49-F238E27FC236}">
                <a16:creationId xmlns:a16="http://schemas.microsoft.com/office/drawing/2014/main" xmlns="" id="{1A4D0900-C8C1-4265-B500-1A268439D77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820164"/>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Lst>
  <p:hf hdr="0" ftr="0"/>
  <p:txStyles>
    <p:titleStyle>
      <a:lvl1pPr algn="l" rtl="0" eaLnBrk="0" fontAlgn="base" hangingPunct="0">
        <a:spcBef>
          <a:spcPct val="0"/>
        </a:spcBef>
        <a:spcAft>
          <a:spcPct val="0"/>
        </a:spcAft>
        <a:defRPr sz="25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0" fontAlgn="base" hangingPunct="0">
        <a:lnSpc>
          <a:spcPct val="90000"/>
        </a:lnSpc>
        <a:spcBef>
          <a:spcPct val="50000"/>
        </a:spcBef>
        <a:spcAft>
          <a:spcPct val="0"/>
        </a:spcAft>
        <a:buClr>
          <a:srgbClr val="64A03C"/>
        </a:buClr>
        <a:buSzPct val="120000"/>
        <a:buChar char="•"/>
        <a:defRPr sz="2000">
          <a:solidFill>
            <a:srgbClr val="292929"/>
          </a:solidFill>
          <a:latin typeface="+mn-lt"/>
          <a:ea typeface="MS PGothic" pitchFamily="34" charset="-128"/>
          <a:cs typeface="ＭＳ Ｐゴシック" charset="0"/>
        </a:defRPr>
      </a:lvl1pPr>
      <a:lvl2pPr marL="568325" indent="-228600" algn="l" rtl="0" eaLnBrk="0" fontAlgn="base" hangingPunct="0">
        <a:lnSpc>
          <a:spcPct val="90000"/>
        </a:lnSpc>
        <a:spcBef>
          <a:spcPct val="50000"/>
        </a:spcBef>
        <a:spcAft>
          <a:spcPct val="0"/>
        </a:spcAft>
        <a:buClr>
          <a:srgbClr val="0046A0"/>
        </a:buClr>
        <a:buFont typeface="Wingdings" panose="05000000000000000000" pitchFamily="2" charset="2"/>
        <a:buChar char="§"/>
        <a:defRPr>
          <a:solidFill>
            <a:srgbClr val="292929"/>
          </a:solidFill>
          <a:latin typeface="+mn-lt"/>
          <a:ea typeface="MS PGothic" pitchFamily="34" charset="-128"/>
        </a:defRPr>
      </a:lvl2pPr>
      <a:lvl3pPr marL="912813" indent="-163513" algn="l" rtl="0" eaLnBrk="0" fontAlgn="base" hangingPunct="0">
        <a:lnSpc>
          <a:spcPct val="90000"/>
        </a:lnSpc>
        <a:spcBef>
          <a:spcPct val="50000"/>
        </a:spcBef>
        <a:spcAft>
          <a:spcPct val="0"/>
        </a:spcAft>
        <a:buClr>
          <a:srgbClr val="64A03C"/>
        </a:buClr>
        <a:buChar char="•"/>
        <a:defRPr sz="1600">
          <a:solidFill>
            <a:srgbClr val="292929"/>
          </a:solidFill>
          <a:latin typeface="+mn-lt"/>
          <a:ea typeface="MS PGothic" pitchFamily="34" charset="-128"/>
        </a:defRPr>
      </a:lvl3pPr>
      <a:lvl4pPr marL="1257300" indent="-177800" algn="l" rtl="0" eaLnBrk="0" fontAlgn="base" hangingPunct="0">
        <a:lnSpc>
          <a:spcPct val="90000"/>
        </a:lnSpc>
        <a:spcBef>
          <a:spcPct val="50000"/>
        </a:spcBef>
        <a:spcAft>
          <a:spcPct val="0"/>
        </a:spcAft>
        <a:buClr>
          <a:srgbClr val="003CA0"/>
        </a:buClr>
        <a:buFont typeface="Wingdings" panose="05000000000000000000" pitchFamily="2" charset="2"/>
        <a:buChar char="§"/>
        <a:defRPr sz="1400">
          <a:solidFill>
            <a:srgbClr val="292929"/>
          </a:solidFill>
          <a:latin typeface="+mn-lt"/>
          <a:ea typeface="MS PGothic" pitchFamily="34" charset="-128"/>
        </a:defRPr>
      </a:lvl4pPr>
      <a:lvl5pPr marL="1547813" indent="-176213" algn="l" rtl="0" eaLnBrk="0" fontAlgn="base" hangingPunct="0">
        <a:lnSpc>
          <a:spcPct val="90000"/>
        </a:lnSpc>
        <a:spcBef>
          <a:spcPct val="50000"/>
        </a:spcBef>
        <a:spcAft>
          <a:spcPct val="0"/>
        </a:spcAft>
        <a:buClr>
          <a:srgbClr val="64A03C"/>
        </a:buClr>
        <a:buChar char="•"/>
        <a:defRPr sz="1400">
          <a:solidFill>
            <a:srgbClr val="292929"/>
          </a:solidFill>
          <a:latin typeface="+mn-lt"/>
          <a:ea typeface="MS PGothic" pitchFamily="34" charset="-128"/>
        </a:defRPr>
      </a:lvl5pPr>
      <a:lvl6pPr marL="20050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D9D9D9"/>
            </a:gs>
          </a:gsLst>
          <a:lin ang="4440000"/>
        </a:gradFill>
        <a:effectLst/>
      </p:bgPr>
    </p:bg>
    <p:spTree>
      <p:nvGrpSpPr>
        <p:cNvPr id="1" name=""/>
        <p:cNvGrpSpPr/>
        <p:nvPr/>
      </p:nvGrpSpPr>
      <p:grpSpPr>
        <a:xfrm>
          <a:off x="0" y="0"/>
          <a:ext cx="0" cy="0"/>
          <a:chOff x="0" y="0"/>
          <a:chExt cx="0" cy="0"/>
        </a:xfrm>
      </p:grpSpPr>
      <p:sp>
        <p:nvSpPr>
          <p:cNvPr id="1026" name="Rectangle 1"/>
          <p:cNvSpPr>
            <a:spLocks noChangeArrowheads="1"/>
          </p:cNvSpPr>
          <p:nvPr userDrawn="1"/>
        </p:nvSpPr>
        <p:spPr bwMode="auto">
          <a:xfrm>
            <a:off x="0" y="0"/>
            <a:ext cx="9144000" cy="1084263"/>
          </a:xfrm>
          <a:prstGeom prst="rect">
            <a:avLst/>
          </a:prstGeom>
          <a:solidFill>
            <a:srgbClr val="005395"/>
          </a:solidFill>
          <a:ln>
            <a:noFill/>
          </a:ln>
          <a:extLst>
            <a:ext uri="{91240B29-F687-4f45-9708-019B960494DF}">
              <a14:hiddenLine xmlns:a14="http://schemas.microsoft.com/office/drawing/2010/main" w="63500"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a:p>
        </p:txBody>
      </p:sp>
      <p:pic>
        <p:nvPicPr>
          <p:cNvPr id="1027" name="Picture 1" descr="NIH_NIMH_Master_Logo_2Color.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13675" y="6302375"/>
            <a:ext cx="11795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ChangeArrowheads="1"/>
          </p:cNvSpPr>
          <p:nvPr userDrawn="1"/>
        </p:nvSpPr>
        <p:spPr bwMode="auto">
          <a:xfrm>
            <a:off x="0" y="6777038"/>
            <a:ext cx="9144000" cy="80962"/>
          </a:xfrm>
          <a:prstGeom prst="rect">
            <a:avLst/>
          </a:prstGeom>
          <a:solidFill>
            <a:srgbClr val="005395"/>
          </a:solid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a:p>
        </p:txBody>
      </p:sp>
      <p:sp>
        <p:nvSpPr>
          <p:cNvPr id="11" name="Slide Number Placeholder 3"/>
          <p:cNvSpPr>
            <a:spLocks noGrp="1"/>
          </p:cNvSpPr>
          <p:nvPr>
            <p:ph type="sldNum" sz="quarter" idx="4"/>
          </p:nvPr>
        </p:nvSpPr>
        <p:spPr>
          <a:xfrm>
            <a:off x="149225" y="6505575"/>
            <a:ext cx="798513" cy="206375"/>
          </a:xfrm>
          <a:prstGeom prst="rect">
            <a:avLst/>
          </a:prstGeom>
        </p:spPr>
        <p:txBody>
          <a:bodyPr vert="horz" wrap="square" lIns="91440" tIns="45720" rIns="91440" bIns="45720" numCol="1" anchor="t" anchorCtr="0" compatLnSpc="1">
            <a:prstTxWarp prst="textNoShape">
              <a:avLst/>
            </a:prstTxWarp>
          </a:bodyPr>
          <a:lstStyle>
            <a:lvl1pPr algn="l">
              <a:defRPr sz="900"/>
            </a:lvl1pPr>
          </a:lstStyle>
          <a:p>
            <a:fld id="{1D0FD43D-9939-4A69-ACC6-0AA9645F7C6C}" type="slidenum">
              <a:rPr lang="en-US" altLang="en-US"/>
              <a:pPr/>
              <a:t>‹#›</a:t>
            </a:fld>
            <a:endParaRPr lang="en-US" altLang="en-US"/>
          </a:p>
        </p:txBody>
      </p:sp>
      <p:sp>
        <p:nvSpPr>
          <p:cNvPr id="1030" name="Title Placeholder 1"/>
          <p:cNvSpPr>
            <a:spLocks noGrp="1"/>
          </p:cNvSpPr>
          <p:nvPr>
            <p:ph type="title"/>
          </p:nvPr>
        </p:nvSpPr>
        <p:spPr bwMode="auto">
          <a:xfrm>
            <a:off x="295275" y="290513"/>
            <a:ext cx="6756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8" descr="HHS Logo-PMS653.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197725" y="6189663"/>
            <a:ext cx="533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userDrawn="1"/>
        </p:nvCxnSpPr>
        <p:spPr bwMode="auto">
          <a:xfrm>
            <a:off x="0" y="1084263"/>
            <a:ext cx="9144000" cy="0"/>
          </a:xfrm>
          <a:prstGeom prst="line">
            <a:avLst/>
          </a:prstGeom>
          <a:noFill/>
          <a:ln w="63500">
            <a:solidFill>
              <a:srgbClr val="7F7F7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extLst>
      <p:ext uri="{BB962C8B-B14F-4D97-AF65-F5344CB8AC3E}">
        <p14:creationId xmlns:p14="http://schemas.microsoft.com/office/powerpoint/2010/main" val="2115797969"/>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Lst>
  <p:hf hdr="0" ftr="0"/>
  <p:txStyles>
    <p:titleStyle>
      <a:lvl1pPr algn="l" rtl="0" eaLnBrk="0" fontAlgn="base" hangingPunct="0">
        <a:spcBef>
          <a:spcPct val="0"/>
        </a:spcBef>
        <a:spcAft>
          <a:spcPct val="0"/>
        </a:spcAft>
        <a:defRPr sz="2500" b="1">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500" b="1">
          <a:solidFill>
            <a:schemeClr val="bg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p:titleStyle>
    <p:bodyStyle>
      <a:lvl1pPr marL="225425" indent="-225425" algn="l" rtl="0" eaLnBrk="0" fontAlgn="base" hangingPunct="0">
        <a:lnSpc>
          <a:spcPct val="90000"/>
        </a:lnSpc>
        <a:spcBef>
          <a:spcPct val="50000"/>
        </a:spcBef>
        <a:spcAft>
          <a:spcPct val="0"/>
        </a:spcAft>
        <a:buClr>
          <a:srgbClr val="64A03C"/>
        </a:buClr>
        <a:buSzPct val="120000"/>
        <a:buChar char="•"/>
        <a:defRPr sz="2000">
          <a:solidFill>
            <a:srgbClr val="292929"/>
          </a:solidFill>
          <a:latin typeface="+mn-lt"/>
          <a:ea typeface="MS PGothic" panose="020B0600070205080204" pitchFamily="34" charset="-128"/>
          <a:cs typeface="ＭＳ Ｐゴシック" charset="0"/>
        </a:defRPr>
      </a:lvl1pPr>
      <a:lvl2pPr marL="568325" indent="-228600" algn="l" rtl="0" eaLnBrk="0" fontAlgn="base" hangingPunct="0">
        <a:lnSpc>
          <a:spcPct val="90000"/>
        </a:lnSpc>
        <a:spcBef>
          <a:spcPct val="50000"/>
        </a:spcBef>
        <a:spcAft>
          <a:spcPct val="0"/>
        </a:spcAft>
        <a:buClr>
          <a:srgbClr val="0046A0"/>
        </a:buClr>
        <a:buFont typeface="Wingdings" panose="05000000000000000000" pitchFamily="2" charset="2"/>
        <a:buChar char="§"/>
        <a:defRPr>
          <a:solidFill>
            <a:srgbClr val="292929"/>
          </a:solidFill>
          <a:latin typeface="+mn-lt"/>
          <a:ea typeface="MS PGothic" panose="020B0600070205080204" pitchFamily="34" charset="-128"/>
        </a:defRPr>
      </a:lvl2pPr>
      <a:lvl3pPr marL="912813" indent="-163513" algn="l" rtl="0" eaLnBrk="0" fontAlgn="base" hangingPunct="0">
        <a:lnSpc>
          <a:spcPct val="90000"/>
        </a:lnSpc>
        <a:spcBef>
          <a:spcPct val="50000"/>
        </a:spcBef>
        <a:spcAft>
          <a:spcPct val="0"/>
        </a:spcAft>
        <a:buClr>
          <a:srgbClr val="64A03C"/>
        </a:buClr>
        <a:buChar char="•"/>
        <a:defRPr sz="1600">
          <a:solidFill>
            <a:srgbClr val="292929"/>
          </a:solidFill>
          <a:latin typeface="+mn-lt"/>
          <a:ea typeface="MS PGothic" panose="020B0600070205080204" pitchFamily="34" charset="-128"/>
        </a:defRPr>
      </a:lvl3pPr>
      <a:lvl4pPr marL="1257300" indent="-177800" algn="l" rtl="0" eaLnBrk="0" fontAlgn="base" hangingPunct="0">
        <a:lnSpc>
          <a:spcPct val="90000"/>
        </a:lnSpc>
        <a:spcBef>
          <a:spcPct val="50000"/>
        </a:spcBef>
        <a:spcAft>
          <a:spcPct val="0"/>
        </a:spcAft>
        <a:buClr>
          <a:srgbClr val="003CA0"/>
        </a:buClr>
        <a:buFont typeface="Wingdings" panose="05000000000000000000" pitchFamily="2" charset="2"/>
        <a:buChar char="§"/>
        <a:defRPr sz="1400">
          <a:solidFill>
            <a:srgbClr val="292929"/>
          </a:solidFill>
          <a:latin typeface="+mn-lt"/>
          <a:ea typeface="MS PGothic" panose="020B0600070205080204" pitchFamily="34" charset="-128"/>
        </a:defRPr>
      </a:lvl4pPr>
      <a:lvl5pPr marL="1547813" indent="-176213" algn="l" rtl="0" eaLnBrk="0" fontAlgn="base" hangingPunct="0">
        <a:lnSpc>
          <a:spcPct val="90000"/>
        </a:lnSpc>
        <a:spcBef>
          <a:spcPct val="50000"/>
        </a:spcBef>
        <a:spcAft>
          <a:spcPct val="0"/>
        </a:spcAft>
        <a:buClr>
          <a:srgbClr val="64A03C"/>
        </a:buClr>
        <a:buChar char="•"/>
        <a:defRPr sz="1400">
          <a:solidFill>
            <a:srgbClr val="292929"/>
          </a:solidFill>
          <a:latin typeface="+mn-lt"/>
          <a:ea typeface="MS PGothic" panose="020B0600070205080204" pitchFamily="34" charset="-128"/>
        </a:defRPr>
      </a:lvl5pPr>
      <a:lvl6pPr marL="20050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6pPr>
      <a:lvl7pPr marL="24622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7pPr>
      <a:lvl8pPr marL="29194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8pPr>
      <a:lvl9pPr marL="3376613" indent="-176213" algn="l" rtl="0" fontAlgn="base">
        <a:lnSpc>
          <a:spcPct val="90000"/>
        </a:lnSpc>
        <a:spcBef>
          <a:spcPct val="50000"/>
        </a:spcBef>
        <a:spcAft>
          <a:spcPct val="0"/>
        </a:spcAft>
        <a:buClr>
          <a:srgbClr val="64A03C"/>
        </a:buClr>
        <a:buChar char="•"/>
        <a:defRPr sz="1400">
          <a:solidFill>
            <a:srgbClr val="29292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1"/>
            <a:ext cx="9144000" cy="1081088"/>
          </a:xfrm>
          <a:prstGeom prst="rect">
            <a:avLst/>
          </a:prstGeom>
        </p:spPr>
      </p:pic>
      <p:sp>
        <p:nvSpPr>
          <p:cNvPr id="2" name="Title Placeholder 1"/>
          <p:cNvSpPr>
            <a:spLocks noGrp="1"/>
          </p:cNvSpPr>
          <p:nvPr>
            <p:ph type="title"/>
          </p:nvPr>
        </p:nvSpPr>
        <p:spPr>
          <a:xfrm>
            <a:off x="2171701"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29" y="6356352"/>
            <a:ext cx="2137411" cy="365125"/>
          </a:xfrm>
          <a:prstGeom prst="rect">
            <a:avLst/>
          </a:prstGeom>
        </p:spPr>
        <p:txBody>
          <a:bodyPr vert="horz" lIns="91440" tIns="45720" rIns="91440" bIns="45720" rtlCol="0" anchor="ctr"/>
          <a:lstStyle>
            <a:lvl1pPr algn="r">
              <a:defRPr sz="591">
                <a:solidFill>
                  <a:schemeClr val="tx1">
                    <a:tint val="75000"/>
                  </a:schemeClr>
                </a:solidFill>
              </a:defRPr>
            </a:lvl1pPr>
          </a:lstStyle>
          <a:p>
            <a:pPr defTabSz="342900" eaLnBrk="1" fontAlgn="auto" hangingPunct="1">
              <a:spcBef>
                <a:spcPts val="0"/>
              </a:spcBef>
              <a:spcAft>
                <a:spcPts val="0"/>
              </a:spcAft>
            </a:pPr>
            <a:fld id="{48A87A34-81AB-432B-8DAE-1953F412C126}" type="datetimeFigureOut">
              <a:rPr lang="en-US" smtClean="0">
                <a:solidFill>
                  <a:prstClr val="white">
                    <a:tint val="75000"/>
                  </a:prstClr>
                </a:solidFill>
                <a:latin typeface="Century Gothic" panose="020B0502020202020204"/>
                <a:ea typeface=""/>
              </a:rPr>
              <a:pPr defTabSz="342900" eaLnBrk="1" fontAlgn="auto" hangingPunct="1">
                <a:spcBef>
                  <a:spcPts val="0"/>
                </a:spcBef>
                <a:spcAft>
                  <a:spcPts val="0"/>
                </a:spcAft>
              </a:pPr>
              <a:t>11/3/17</a:t>
            </a:fld>
            <a:endParaRPr lang="en-US" dirty="0">
              <a:solidFill>
                <a:prstClr val="white">
                  <a:tint val="75000"/>
                </a:prstClr>
              </a:solidFill>
              <a:latin typeface="Century Gothic" panose="020B0502020202020204"/>
              <a:ea typeface=""/>
            </a:endParaRPr>
          </a:p>
        </p:txBody>
      </p:sp>
      <p:sp>
        <p:nvSpPr>
          <p:cNvPr id="5" name="Footer Placeholder 4"/>
          <p:cNvSpPr>
            <a:spLocks noGrp="1"/>
          </p:cNvSpPr>
          <p:nvPr>
            <p:ph type="ftr" sz="quarter" idx="3"/>
          </p:nvPr>
        </p:nvSpPr>
        <p:spPr>
          <a:xfrm>
            <a:off x="594361" y="6355847"/>
            <a:ext cx="5680711" cy="365125"/>
          </a:xfrm>
          <a:prstGeom prst="rect">
            <a:avLst/>
          </a:prstGeom>
        </p:spPr>
        <p:txBody>
          <a:bodyPr vert="horz" lIns="91440" tIns="45720" rIns="91440" bIns="45720" rtlCol="0" anchor="ctr"/>
          <a:lstStyle>
            <a:lvl1pPr algn="l">
              <a:defRPr sz="591">
                <a:solidFill>
                  <a:schemeClr val="tx1">
                    <a:tint val="75000"/>
                  </a:schemeClr>
                </a:solidFill>
              </a:defRPr>
            </a:lvl1pPr>
          </a:lstStyle>
          <a:p>
            <a:pPr defTabSz="342900" eaLnBrk="1" fontAlgn="auto" hangingPunct="1">
              <a:spcBef>
                <a:spcPts val="0"/>
              </a:spcBef>
              <a:spcAft>
                <a:spcPts val="0"/>
              </a:spcAft>
            </a:pPr>
            <a:endParaRPr lang="en-US" dirty="0">
              <a:solidFill>
                <a:prstClr val="white">
                  <a:tint val="75000"/>
                </a:prstClr>
              </a:solidFill>
              <a:latin typeface="Century Gothic" panose="020B0502020202020204"/>
              <a:ea typeface=""/>
            </a:endParaRPr>
          </a:p>
        </p:txBody>
      </p:sp>
      <p:sp>
        <p:nvSpPr>
          <p:cNvPr id="6" name="Slide Number Placeholder 5"/>
          <p:cNvSpPr>
            <a:spLocks noGrp="1"/>
          </p:cNvSpPr>
          <p:nvPr>
            <p:ph type="sldNum" sz="quarter" idx="4"/>
          </p:nvPr>
        </p:nvSpPr>
        <p:spPr>
          <a:xfrm>
            <a:off x="6572250" y="381002"/>
            <a:ext cx="1977391" cy="365125"/>
          </a:xfrm>
          <a:prstGeom prst="rect">
            <a:avLst/>
          </a:prstGeom>
        </p:spPr>
        <p:txBody>
          <a:bodyPr vert="horz" lIns="91440" tIns="45720" rIns="91440" bIns="45720" rtlCol="0" anchor="ctr"/>
          <a:lstStyle>
            <a:lvl1pPr algn="r">
              <a:defRPr sz="591">
                <a:solidFill>
                  <a:schemeClr val="tx1">
                    <a:tint val="75000"/>
                  </a:schemeClr>
                </a:solidFill>
              </a:defRPr>
            </a:lvl1pPr>
          </a:lstStyle>
          <a:p>
            <a:pPr defTabSz="342900" eaLnBrk="1" fontAlgn="auto" hangingPunct="1">
              <a:spcBef>
                <a:spcPts val="0"/>
              </a:spcBef>
              <a:spcAft>
                <a:spcPts val="0"/>
              </a:spcAft>
            </a:pPr>
            <a:fld id="{6D22F896-40B5-4ADD-8801-0D06FADFA095}" type="slidenum">
              <a:rPr lang="en-US" smtClean="0">
                <a:solidFill>
                  <a:prstClr val="white">
                    <a:tint val="75000"/>
                  </a:prstClr>
                </a:solidFill>
                <a:latin typeface="Century Gothic" panose="020B0502020202020204"/>
                <a:ea typeface=""/>
              </a:rPr>
              <a:pPr defTabSz="342900" eaLnBrk="1" fontAlgn="auto" hangingPunct="1">
                <a:spcBef>
                  <a:spcPts val="0"/>
                </a:spcBef>
                <a:spcAft>
                  <a:spcPts val="0"/>
                </a:spcAft>
              </a:pPr>
              <a:t>‹#›</a:t>
            </a:fld>
            <a:endParaRPr lang="en-US" dirty="0">
              <a:solidFill>
                <a:prstClr val="white">
                  <a:tint val="75000"/>
                </a:prstClr>
              </a:solidFill>
              <a:latin typeface="Century Gothic" panose="020B0502020202020204"/>
              <a:ea typeface=""/>
            </a:endParaRPr>
          </a:p>
        </p:txBody>
      </p:sp>
    </p:spTree>
    <p:extLst>
      <p:ext uri="{BB962C8B-B14F-4D97-AF65-F5344CB8AC3E}">
        <p14:creationId xmlns:p14="http://schemas.microsoft.com/office/powerpoint/2010/main" val="3768948848"/>
      </p:ext>
    </p:extLst>
  </p:cSld>
  <p:clrMap bg1="dk1" tx1="lt1" bg2="dk2" tx2="lt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Lst>
  <p:txStyles>
    <p:titleStyle>
      <a:lvl1pPr algn="r" defTabSz="514350" rtl="0" eaLnBrk="1" latinLnBrk="0" hangingPunct="1">
        <a:lnSpc>
          <a:spcPct val="90000"/>
        </a:lnSpc>
        <a:spcBef>
          <a:spcPct val="0"/>
        </a:spcBef>
        <a:buNone/>
        <a:defRPr sz="2250" kern="1200" cap="all" baseline="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238"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hyperlink" Target="https://grants.nih.gov/policy/clinical-trials.htm" TargetMode="External"/><Relationship Id="rId1" Type="http://schemas.openxmlformats.org/officeDocument/2006/relationships/tags" Target="../tags/tag2.xml"/><Relationship Id="rId2"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hyperlink" Target="https://grants.nih.gov/ct-decision/" TargetMode="External"/><Relationship Id="rId5" Type="http://schemas.openxmlformats.org/officeDocument/2006/relationships/image" Target="../media/image20.png"/><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2.png"/><Relationship Id="rId5" Type="http://schemas.openxmlformats.org/officeDocument/2006/relationships/hyperlink" Target="https://grants.nih.gov/policy/clinical-trials/new-human-subject-clinical-trial-info-form.htm" TargetMode="External"/><Relationship Id="rId1" Type="http://schemas.openxmlformats.org/officeDocument/2006/relationships/tags" Target="../tags/tag8.x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7.xml"/><Relationship Id="rId3" Type="http://schemas.openxmlformats.org/officeDocument/2006/relationships/hyperlink" Target="https://grants.nih.gov/grants/guide/notice-files/NOT-OD-17-098.html" TargetMode="External"/></Relationships>
</file>

<file path=ppt/slides/_rels/slide2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7.xml"/><Relationship Id="rId3" Type="http://schemas.openxmlformats.org/officeDocument/2006/relationships/hyperlink" Target="https://grants.nih.gov/policy/clinical-trials/reporting/steps.htm"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hyperlink" Target="https://grants.nih.gov/policy/clinical-trials/good-clinical-training.htm" TargetMode="External"/><Relationship Id="rId1" Type="http://schemas.openxmlformats.org/officeDocument/2006/relationships/tags" Target="../tags/tag11.x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hyperlink" Target="https://grants.nih.gov/policy/clinical-trials/single-irb-policy-multi-site-research.htm" TargetMode="External"/><Relationship Id="rId1" Type="http://schemas.openxmlformats.org/officeDocument/2006/relationships/tags" Target="../tags/tag12.x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7.xml"/><Relationship Id="rId3" Type="http://schemas.openxmlformats.org/officeDocument/2006/relationships/hyperlink" Target="https://humansubjects.nih.gov/coc/index"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rants.nih.gov/policy/clinical-trials.h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wmf"/></Relationships>
</file>

<file path=ppt/slides/_rels/slide38.xml.rels><?xml version="1.0" encoding="UTF-8" standalone="yes"?>
<Relationships xmlns="http://schemas.openxmlformats.org/package/2006/relationships"><Relationship Id="rId3" Type="http://schemas.openxmlformats.org/officeDocument/2006/relationships/hyperlink" Target="mailto:gniedere@mail.nih.gov" TargetMode="External"/><Relationship Id="rId4" Type="http://schemas.openxmlformats.org/officeDocument/2006/relationships/hyperlink" Target="mailto:jevans1@mail.nih.gov" TargetMode="External"/><Relationship Id="rId1" Type="http://schemas.openxmlformats.org/officeDocument/2006/relationships/slideLayout" Target="../slideLayouts/slideLayout50.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7.xml"/><Relationship Id="rId3"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152400" y="228600"/>
            <a:ext cx="8788400" cy="1447800"/>
          </a:xfrm>
        </p:spPr>
        <p:txBody>
          <a:bodyPr/>
          <a:lstStyle/>
          <a:p>
            <a:pPr algn="ctr"/>
            <a:r>
              <a:rPr lang="en-US" altLang="en-US" sz="2400" b="1" dirty="0">
                <a:ea typeface="MS PGothic" charset="-128"/>
              </a:rPr>
              <a:t>Advanced Research Institute in Geriatric Mental Health</a:t>
            </a:r>
            <a:br>
              <a:rPr lang="en-US" altLang="en-US" sz="2400" b="1" dirty="0">
                <a:ea typeface="MS PGothic" charset="-128"/>
              </a:rPr>
            </a:br>
            <a:r>
              <a:rPr lang="en-US" altLang="en-US" sz="2400" b="1" dirty="0">
                <a:ea typeface="MS PGothic" charset="-128"/>
              </a:rPr>
              <a:t>Webinar          October 31, 2017</a:t>
            </a:r>
          </a:p>
        </p:txBody>
      </p:sp>
      <p:sp>
        <p:nvSpPr>
          <p:cNvPr id="227330" name="Subtitle 4"/>
          <p:cNvSpPr>
            <a:spLocks noGrp="1"/>
          </p:cNvSpPr>
          <p:nvPr>
            <p:ph type="body" sz="quarter" idx="10"/>
          </p:nvPr>
        </p:nvSpPr>
        <p:spPr bwMode="auto">
          <a:xfrm>
            <a:off x="685800" y="3902075"/>
            <a:ext cx="7264400" cy="210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eaLnBrk="1" hangingPunct="1">
              <a:lnSpc>
                <a:spcPct val="80000"/>
              </a:lnSpc>
              <a:spcBef>
                <a:spcPts val="1200"/>
              </a:spcBef>
            </a:pPr>
            <a:r>
              <a:rPr lang="en-US" altLang="en-US" sz="2800" dirty="0">
                <a:ea typeface="MS PGothic" charset="-128"/>
              </a:rPr>
              <a:t>George Niederehe, PhD</a:t>
            </a:r>
          </a:p>
          <a:p>
            <a:pPr algn="ctr" eaLnBrk="1" hangingPunct="1">
              <a:lnSpc>
                <a:spcPct val="80000"/>
              </a:lnSpc>
              <a:spcBef>
                <a:spcPts val="1200"/>
              </a:spcBef>
            </a:pPr>
            <a:r>
              <a:rPr lang="en-US" altLang="en-US" sz="2800" dirty="0">
                <a:ea typeface="MS PGothic" charset="-128"/>
              </a:rPr>
              <a:t>Jovier D. Evans, PhD </a:t>
            </a:r>
          </a:p>
          <a:p>
            <a:pPr algn="ctr" eaLnBrk="1" hangingPunct="1"/>
            <a:r>
              <a:rPr lang="en-US" altLang="en-US" dirty="0">
                <a:solidFill>
                  <a:srgbClr val="FFFF00"/>
                </a:solidFill>
                <a:ea typeface="MS PGothic" charset="-128"/>
              </a:rPr>
              <a:t>NIMH, Division of Translational Research</a:t>
            </a:r>
          </a:p>
          <a:p>
            <a:pPr algn="ctr" eaLnBrk="1" hangingPunct="1"/>
            <a:r>
              <a:rPr lang="en-US" altLang="en-US" dirty="0">
                <a:solidFill>
                  <a:srgbClr val="FFFF00"/>
                </a:solidFill>
                <a:ea typeface="MS PGothic" charset="-128"/>
              </a:rPr>
              <a:t>Geriatrics and Aging Processes Research Branch</a:t>
            </a:r>
          </a:p>
          <a:p>
            <a:pPr algn="ctr" eaLnBrk="1" hangingPunct="1"/>
            <a:r>
              <a:rPr lang="en-US" altLang="en-US" sz="1600" dirty="0">
                <a:ea typeface="MS PGothic" charset="-128"/>
              </a:rPr>
              <a:t/>
            </a:r>
            <a:br>
              <a:rPr lang="en-US" altLang="en-US" sz="1600" dirty="0">
                <a:ea typeface="MS PGothic" charset="-128"/>
              </a:rPr>
            </a:br>
            <a:endParaRPr lang="en-US" altLang="en-US" dirty="0">
              <a:solidFill>
                <a:srgbClr val="FFFF00"/>
              </a:solidFill>
              <a:ea typeface="MS PGothic" charset="-128"/>
            </a:endParaRPr>
          </a:p>
          <a:p>
            <a:pPr algn="ctr" eaLnBrk="1" hangingPunct="1"/>
            <a:endParaRPr lang="en-US" altLang="en-US" sz="2800" dirty="0">
              <a:ea typeface="MS PGothic" charset="-128"/>
            </a:endParaRPr>
          </a:p>
        </p:txBody>
      </p:sp>
      <p:sp>
        <p:nvSpPr>
          <p:cNvPr id="2" name="TextBox 1"/>
          <p:cNvSpPr txBox="1"/>
          <p:nvPr/>
        </p:nvSpPr>
        <p:spPr>
          <a:xfrm>
            <a:off x="4215740" y="2218660"/>
            <a:ext cx="4928260" cy="830997"/>
          </a:xfrm>
          <a:prstGeom prst="rect">
            <a:avLst/>
          </a:prstGeom>
          <a:noFill/>
        </p:spPr>
        <p:txBody>
          <a:bodyPr wrap="square" rtlCol="0">
            <a:spAutoFit/>
          </a:bodyPr>
          <a:lstStyle/>
          <a:p>
            <a:pPr algn="ctr"/>
            <a:r>
              <a:rPr lang="en-US" altLang="en-US" sz="4800" b="1" dirty="0">
                <a:solidFill>
                  <a:schemeClr val="bg1"/>
                </a:solidFill>
                <a:ea typeface="MS PGothic" charset="-128"/>
              </a:rPr>
              <a:t>NIMH Update</a:t>
            </a:r>
            <a:endParaRPr lang="en-US" sz="4800" b="1" dirty="0">
              <a:solidFill>
                <a:schemeClr val="bg1"/>
              </a:solidFill>
            </a:endParaRPr>
          </a:p>
        </p:txBody>
      </p:sp>
    </p:spTree>
    <p:extLst>
      <p:ext uri="{BB962C8B-B14F-4D97-AF65-F5344CB8AC3E}">
        <p14:creationId xmlns:p14="http://schemas.microsoft.com/office/powerpoint/2010/main" val="108215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BCE3F2-A0AD-4D88-AC19-79DC7EB35DE7}"/>
              </a:ext>
            </a:extLst>
          </p:cNvPr>
          <p:cNvSpPr>
            <a:spLocks noGrp="1"/>
          </p:cNvSpPr>
          <p:nvPr>
            <p:ph idx="1"/>
          </p:nvPr>
        </p:nvSpPr>
        <p:spPr>
          <a:xfrm>
            <a:off x="571500" y="1665288"/>
            <a:ext cx="8001000" cy="4887912"/>
          </a:xfrm>
        </p:spPr>
        <p:txBody>
          <a:bodyPr/>
          <a:lstStyle/>
          <a:p>
            <a:pPr>
              <a:defRPr/>
            </a:pPr>
            <a:r>
              <a:rPr lang="en-US" sz="2400" dirty="0"/>
              <a:t>New NIH definition of Clinical Trials (Oct. 2014)</a:t>
            </a:r>
          </a:p>
          <a:p>
            <a:pPr>
              <a:defRPr/>
            </a:pPr>
            <a:r>
              <a:rPr lang="en-US" sz="2400" dirty="0">
                <a:ea typeface="+mn-ea"/>
              </a:rPr>
              <a:t>HHS Notice of Proposed Rule Making (regarding registration of trials with ClinicalTrials.gov, and reporting of additional data elements -- Nov. 2014)</a:t>
            </a:r>
          </a:p>
          <a:p>
            <a:pPr>
              <a:defRPr/>
            </a:pPr>
            <a:r>
              <a:rPr lang="en-US" sz="2400" dirty="0">
                <a:ea typeface="+mn-ea"/>
              </a:rPr>
              <a:t>Companion </a:t>
            </a:r>
            <a:r>
              <a:rPr lang="en-US" sz="2400" i="1" dirty="0">
                <a:ea typeface="+mn-ea"/>
              </a:rPr>
              <a:t>NIH Guide </a:t>
            </a:r>
            <a:r>
              <a:rPr lang="en-US" sz="2400" dirty="0">
                <a:ea typeface="+mn-ea"/>
              </a:rPr>
              <a:t>notice proposing the same requirements for </a:t>
            </a:r>
            <a:r>
              <a:rPr lang="en-US" sz="2400" u="sng" dirty="0">
                <a:ea typeface="+mn-ea"/>
              </a:rPr>
              <a:t>ALL</a:t>
            </a:r>
            <a:r>
              <a:rPr lang="en-US" sz="2400" dirty="0">
                <a:ea typeface="+mn-ea"/>
              </a:rPr>
              <a:t> NIH-funded clinical trials, not just ACTs (Nov. 2014); </a:t>
            </a:r>
            <a:r>
              <a:rPr lang="en-US" sz="2400" i="1" dirty="0">
                <a:ea typeface="+mn-ea"/>
              </a:rPr>
              <a:t>NEJM</a:t>
            </a:r>
            <a:r>
              <a:rPr lang="en-US" sz="2400" dirty="0">
                <a:ea typeface="+mn-ea"/>
              </a:rPr>
              <a:t> article (Jan. 2015)</a:t>
            </a:r>
          </a:p>
          <a:p>
            <a:pPr>
              <a:defRPr/>
            </a:pPr>
            <a:r>
              <a:rPr lang="en-US" sz="2400" dirty="0">
                <a:ea typeface="+mn-ea"/>
              </a:rPr>
              <a:t>Period for public comment (Nov. 2014 – March 2015)</a:t>
            </a:r>
          </a:p>
          <a:p>
            <a:pPr>
              <a:defRPr/>
            </a:pPr>
            <a:r>
              <a:rPr lang="en-US" sz="2400" dirty="0">
                <a:ea typeface="+mn-ea"/>
              </a:rPr>
              <a:t>IOM report on </a:t>
            </a:r>
            <a:r>
              <a:rPr lang="en-US" sz="2400" i="1" dirty="0">
                <a:ea typeface="+mn-ea"/>
              </a:rPr>
              <a:t>Strategies for Responsible Sharing of Clinical Trials Data </a:t>
            </a:r>
            <a:r>
              <a:rPr lang="en-US" sz="2400" dirty="0">
                <a:ea typeface="+mn-ea"/>
              </a:rPr>
              <a:t>(Jan. 2015)</a:t>
            </a:r>
          </a:p>
          <a:p>
            <a:pPr marL="0" indent="0">
              <a:buFontTx/>
              <a:buNone/>
              <a:defRPr/>
            </a:pPr>
            <a:endParaRPr lang="en-US" dirty="0">
              <a:ea typeface="+mn-ea"/>
            </a:endParaRPr>
          </a:p>
          <a:p>
            <a:pPr>
              <a:defRPr/>
            </a:pPr>
            <a:endParaRPr lang="en-US" dirty="0">
              <a:ea typeface="+mn-ea"/>
            </a:endParaRPr>
          </a:p>
        </p:txBody>
      </p:sp>
      <p:sp>
        <p:nvSpPr>
          <p:cNvPr id="379907" name="Title 1">
            <a:extLst>
              <a:ext uri="{FF2B5EF4-FFF2-40B4-BE49-F238E27FC236}">
                <a16:creationId xmlns:a16="http://schemas.microsoft.com/office/drawing/2014/main" xmlns="" id="{9855571A-6CE9-4459-80D9-9654B2D53183}"/>
              </a:ext>
            </a:extLst>
          </p:cNvPr>
          <p:cNvSpPr>
            <a:spLocks noGrp="1"/>
          </p:cNvSpPr>
          <p:nvPr>
            <p:ph type="title"/>
          </p:nvPr>
        </p:nvSpPr>
        <p:spPr>
          <a:xfrm>
            <a:off x="457200" y="238125"/>
            <a:ext cx="8001000" cy="596900"/>
          </a:xfrm>
        </p:spPr>
        <p:txBody>
          <a:bodyPr/>
          <a:lstStyle/>
          <a:p>
            <a:r>
              <a:rPr lang="en-US" altLang="en-US" sz="3200"/>
              <a:t>Actions Regarding Results Publication</a:t>
            </a:r>
            <a:endParaRPr lang="en-US" altLang="en-US" sz="2400"/>
          </a:p>
        </p:txBody>
      </p:sp>
    </p:spTree>
    <p:extLst>
      <p:ext uri="{BB962C8B-B14F-4D97-AF65-F5344CB8AC3E}">
        <p14:creationId xmlns:p14="http://schemas.microsoft.com/office/powerpoint/2010/main" val="2185925243"/>
      </p:ext>
    </p:extLst>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52" y="756111"/>
            <a:ext cx="8745279" cy="994172"/>
          </a:xfrm>
        </p:spPr>
        <p:txBody>
          <a:bodyPr/>
          <a:lstStyle/>
          <a:p>
            <a:pPr algn="ctr"/>
            <a:r>
              <a:rPr lang="en-US" dirty="0">
                <a:latin typeface="+mj-lt"/>
              </a:rPr>
              <a:t>NIH Initiatives to Enhance Clinical Trial Stewardship  </a:t>
            </a:r>
          </a:p>
        </p:txBody>
      </p:sp>
      <p:sp>
        <p:nvSpPr>
          <p:cNvPr id="47" name="TextBox 46"/>
          <p:cNvSpPr txBox="1"/>
          <p:nvPr/>
        </p:nvSpPr>
        <p:spPr>
          <a:xfrm>
            <a:off x="1738812" y="5259874"/>
            <a:ext cx="5392182" cy="507831"/>
          </a:xfrm>
          <a:prstGeom prst="rect">
            <a:avLst/>
          </a:prstGeom>
          <a:solidFill>
            <a:schemeClr val="accent6">
              <a:lumMod val="20000"/>
              <a:lumOff val="80000"/>
            </a:schemeClr>
          </a:solidFill>
          <a:ln w="28575">
            <a:noFill/>
          </a:ln>
        </p:spPr>
        <p:txBody>
          <a:bodyPr wrap="none" lIns="137160" tIns="137160" rIns="137160" bIns="137160" rtlCol="0">
            <a:spAutoFit/>
          </a:bodyPr>
          <a:lstStyle/>
          <a:p>
            <a:r>
              <a:rPr lang="en-US" sz="1500" dirty="0"/>
              <a:t>Learn more at </a:t>
            </a:r>
            <a:r>
              <a:rPr lang="en-US" sz="1500" dirty="0">
                <a:hlinkClick r:id="rId4"/>
              </a:rPr>
              <a:t>https://grants.nih.gov/policy/clinical-trials.htm</a:t>
            </a:r>
            <a:r>
              <a:rPr lang="en-US" sz="1500" dirty="0"/>
              <a:t> </a:t>
            </a:r>
          </a:p>
        </p:txBody>
      </p:sp>
      <p:sp>
        <p:nvSpPr>
          <p:cNvPr id="4" name="Rectangle 3" title="decorative blue rectangle">
            <a:extLst>
              <a:ext uri="{FF2B5EF4-FFF2-40B4-BE49-F238E27FC236}">
                <a16:creationId xmlns:a16="http://schemas.microsoft.com/office/drawing/2014/main" xmlns="" id="{6D9A89F9-B306-4FFD-AFB6-90A641764B8B}"/>
              </a:ext>
            </a:extLst>
          </p:cNvPr>
          <p:cNvSpPr/>
          <p:nvPr/>
        </p:nvSpPr>
        <p:spPr>
          <a:xfrm>
            <a:off x="5612359" y="2486381"/>
            <a:ext cx="2475543" cy="65260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TextBox 39"/>
          <p:cNvSpPr txBox="1"/>
          <p:nvPr/>
        </p:nvSpPr>
        <p:spPr>
          <a:xfrm>
            <a:off x="5539866" y="2526089"/>
            <a:ext cx="2564180" cy="418576"/>
          </a:xfrm>
          <a:prstGeom prst="rect">
            <a:avLst/>
          </a:prstGeom>
          <a:noFill/>
          <a:effectLst>
            <a:outerShdw blurRad="165100" dist="12700" dir="2700000">
              <a:srgbClr val="FFFFFF"/>
            </a:outerShdw>
          </a:effectLst>
        </p:spPr>
        <p:txBody>
          <a:bodyPr wrap="square" lIns="0" tIns="0" rIns="0" bIns="0" rtlCol="0">
            <a:spAutoFit/>
          </a:bodyPr>
          <a:lstStyle/>
          <a:p>
            <a:pPr algn="ctr">
              <a:lnSpc>
                <a:spcPct val="85000"/>
              </a:lnSpc>
            </a:pPr>
            <a:r>
              <a:rPr lang="en-US" sz="1600" b="1" dirty="0"/>
              <a:t>Enhancing Clinical Trial </a:t>
            </a:r>
            <a:br>
              <a:rPr lang="en-US" sz="1600" b="1" dirty="0"/>
            </a:br>
            <a:r>
              <a:rPr lang="en-US" sz="1600" b="1" dirty="0"/>
              <a:t>Stewardship at NIH</a:t>
            </a:r>
          </a:p>
        </p:txBody>
      </p:sp>
      <p:sp>
        <p:nvSpPr>
          <p:cNvPr id="6" name="Rectangle 5" title="decorative blue rectangle"/>
          <p:cNvSpPr/>
          <p:nvPr/>
        </p:nvSpPr>
        <p:spPr>
          <a:xfrm>
            <a:off x="5644646" y="3115154"/>
            <a:ext cx="2443256" cy="1448082"/>
          </a:xfrm>
          <a:prstGeom prst="rect">
            <a:avLst/>
          </a:prstGeom>
          <a:solidFill>
            <a:srgbClr val="F0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Rectangle 36"/>
          <p:cNvSpPr>
            <a:spLocks noChangeArrowheads="1"/>
          </p:cNvSpPr>
          <p:nvPr/>
        </p:nvSpPr>
        <p:spPr bwMode="auto">
          <a:xfrm>
            <a:off x="6019447" y="3222077"/>
            <a:ext cx="1972319" cy="1309527"/>
          </a:xfrm>
          <a:prstGeom prst="rect">
            <a:avLst/>
          </a:prstGeom>
          <a:noFill/>
          <a:ln w="9525">
            <a:noFill/>
            <a:miter lim="800000"/>
            <a:headEnd/>
            <a:tailEnd/>
          </a:ln>
          <a:effectLst>
            <a:outerShdw blurRad="101600" dir="2700000">
              <a:srgbClr val="FFFFFF"/>
            </a:outerShdw>
          </a:effectLst>
        </p:spPr>
        <p:txBody>
          <a:bodyPr lIns="34290" tIns="13716" rIns="20574" bIns="13716"/>
          <a:lstStyle/>
          <a:p>
            <a:pPr marL="257175" indent="-257175">
              <a:lnSpc>
                <a:spcPct val="85000"/>
              </a:lnSpc>
              <a:spcBef>
                <a:spcPts val="600"/>
              </a:spcBef>
              <a:buFont typeface="Wingdings" panose="05000000000000000000" pitchFamily="2" charset="2"/>
              <a:buChar char="ü"/>
            </a:pPr>
            <a:r>
              <a:rPr lang="en-US" sz="1650" dirty="0"/>
              <a:t>Accountability</a:t>
            </a:r>
          </a:p>
          <a:p>
            <a:pPr marL="257175" indent="-257175">
              <a:lnSpc>
                <a:spcPct val="85000"/>
              </a:lnSpc>
              <a:spcBef>
                <a:spcPts val="600"/>
              </a:spcBef>
              <a:buFont typeface="Wingdings" panose="05000000000000000000" pitchFamily="2" charset="2"/>
              <a:buChar char="ü"/>
            </a:pPr>
            <a:r>
              <a:rPr lang="en-US" sz="1650" dirty="0"/>
              <a:t>Transparency</a:t>
            </a:r>
          </a:p>
          <a:p>
            <a:pPr marL="257175" indent="-257175">
              <a:lnSpc>
                <a:spcPct val="85000"/>
              </a:lnSpc>
              <a:spcBef>
                <a:spcPts val="600"/>
              </a:spcBef>
              <a:buFont typeface="Wingdings" panose="05000000000000000000" pitchFamily="2" charset="2"/>
              <a:buChar char="ü"/>
            </a:pPr>
            <a:r>
              <a:rPr lang="en-US" sz="1650" dirty="0"/>
              <a:t>Efficiency</a:t>
            </a:r>
          </a:p>
          <a:p>
            <a:pPr marL="257175" indent="-257175">
              <a:lnSpc>
                <a:spcPct val="85000"/>
              </a:lnSpc>
              <a:spcBef>
                <a:spcPts val="600"/>
              </a:spcBef>
              <a:buFont typeface="Wingdings" panose="05000000000000000000" pitchFamily="2" charset="2"/>
              <a:buChar char="ü"/>
            </a:pPr>
            <a:r>
              <a:rPr lang="en-US" sz="1650" dirty="0"/>
              <a:t>Dissemination</a:t>
            </a:r>
          </a:p>
        </p:txBody>
      </p:sp>
      <p:sp>
        <p:nvSpPr>
          <p:cNvPr id="26" name="Hexagon 25"/>
          <p:cNvSpPr/>
          <p:nvPr/>
        </p:nvSpPr>
        <p:spPr>
          <a:xfrm>
            <a:off x="251821" y="2541314"/>
            <a:ext cx="1244750" cy="1108445"/>
          </a:xfrm>
          <a:prstGeom prst="hexagon">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a:t>Good Clinical </a:t>
            </a:r>
            <a:r>
              <a:rPr lang="en-US" sz="1600" dirty="0"/>
              <a:t>Practice</a:t>
            </a:r>
          </a:p>
        </p:txBody>
      </p:sp>
      <p:sp>
        <p:nvSpPr>
          <p:cNvPr id="27" name="Hexagon 26"/>
          <p:cNvSpPr/>
          <p:nvPr/>
        </p:nvSpPr>
        <p:spPr>
          <a:xfrm>
            <a:off x="1288642" y="3138348"/>
            <a:ext cx="1244750" cy="1108445"/>
          </a:xfrm>
          <a:prstGeom prst="hexagon">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a:t>Single IRB</a:t>
            </a:r>
          </a:p>
        </p:txBody>
      </p:sp>
      <p:sp>
        <p:nvSpPr>
          <p:cNvPr id="28" name="Hexagon 27"/>
          <p:cNvSpPr/>
          <p:nvPr/>
        </p:nvSpPr>
        <p:spPr>
          <a:xfrm>
            <a:off x="3379342" y="3199288"/>
            <a:ext cx="1244750" cy="1108445"/>
          </a:xfrm>
          <a:prstGeom prst="hexagon">
            <a:avLst/>
          </a:prstGeom>
          <a:ln w="57150"/>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sz="1800" dirty="0"/>
              <a:t>New </a:t>
            </a:r>
            <a:r>
              <a:rPr lang="en-US" sz="1400" dirty="0"/>
              <a:t>Application </a:t>
            </a:r>
            <a:r>
              <a:rPr lang="en-US" sz="1800" dirty="0"/>
              <a:t>Forms</a:t>
            </a:r>
          </a:p>
        </p:txBody>
      </p:sp>
      <p:sp>
        <p:nvSpPr>
          <p:cNvPr id="29" name="Hexagon 28"/>
          <p:cNvSpPr/>
          <p:nvPr/>
        </p:nvSpPr>
        <p:spPr>
          <a:xfrm>
            <a:off x="3409339" y="2012794"/>
            <a:ext cx="1244750" cy="1108445"/>
          </a:xfrm>
          <a:prstGeom prst="hexagon">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a:t>Clinical Trial FOAs</a:t>
            </a:r>
          </a:p>
        </p:txBody>
      </p:sp>
      <p:sp>
        <p:nvSpPr>
          <p:cNvPr id="30" name="Hexagon 29"/>
          <p:cNvSpPr/>
          <p:nvPr/>
        </p:nvSpPr>
        <p:spPr>
          <a:xfrm>
            <a:off x="2348991" y="2584125"/>
            <a:ext cx="1244750" cy="1108445"/>
          </a:xfrm>
          <a:prstGeom prst="hexagon">
            <a:avLst/>
          </a:prstGeom>
          <a:noFill/>
          <a:ln w="57150"/>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sz="1800" dirty="0"/>
              <a:t>Registration &amp; </a:t>
            </a:r>
            <a:r>
              <a:rPr lang="en-US" sz="1600" dirty="0"/>
              <a:t>Reporting</a:t>
            </a:r>
          </a:p>
        </p:txBody>
      </p:sp>
      <p:sp>
        <p:nvSpPr>
          <p:cNvPr id="31" name="Hexagon 30"/>
          <p:cNvSpPr/>
          <p:nvPr/>
        </p:nvSpPr>
        <p:spPr>
          <a:xfrm>
            <a:off x="2321344" y="3759981"/>
            <a:ext cx="1244750" cy="1108445"/>
          </a:xfrm>
          <a:prstGeom prst="hexagon">
            <a:avLst/>
          </a:prstGeom>
          <a:ln w="57150"/>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sz="1800" dirty="0"/>
              <a:t>Clinical Trial Review Criteria</a:t>
            </a:r>
          </a:p>
        </p:txBody>
      </p:sp>
    </p:spTree>
    <p:custDataLst>
      <p:tags r:id="rId1"/>
    </p:custDataLst>
    <p:extLst>
      <p:ext uri="{BB962C8B-B14F-4D97-AF65-F5344CB8AC3E}">
        <p14:creationId xmlns:p14="http://schemas.microsoft.com/office/powerpoint/2010/main" val="325631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6B5C7C-E8C2-43A9-B99D-3EE2A66D59BC}"/>
              </a:ext>
            </a:extLst>
          </p:cNvPr>
          <p:cNvSpPr>
            <a:spLocks noGrp="1"/>
          </p:cNvSpPr>
          <p:nvPr>
            <p:ph type="title"/>
          </p:nvPr>
        </p:nvSpPr>
        <p:spPr/>
        <p:txBody>
          <a:bodyPr>
            <a:normAutofit/>
          </a:bodyPr>
          <a:lstStyle/>
          <a:p>
            <a:r>
              <a:rPr lang="en-US" sz="4400" b="1" dirty="0"/>
              <a:t>NIH Definition of Clinical Research</a:t>
            </a:r>
          </a:p>
        </p:txBody>
      </p:sp>
      <p:sp>
        <p:nvSpPr>
          <p:cNvPr id="3" name="Content Placeholder 2">
            <a:extLst>
              <a:ext uri="{FF2B5EF4-FFF2-40B4-BE49-F238E27FC236}">
                <a16:creationId xmlns:a16="http://schemas.microsoft.com/office/drawing/2014/main" xmlns="" id="{84ECE731-F259-4961-8928-107DC158147C}"/>
              </a:ext>
            </a:extLst>
          </p:cNvPr>
          <p:cNvSpPr>
            <a:spLocks noGrp="1"/>
          </p:cNvSpPr>
          <p:nvPr>
            <p:ph idx="1"/>
          </p:nvPr>
        </p:nvSpPr>
        <p:spPr>
          <a:xfrm>
            <a:off x="628650" y="1408935"/>
            <a:ext cx="8179684" cy="4910841"/>
          </a:xfrm>
        </p:spPr>
        <p:txBody>
          <a:bodyPr>
            <a:normAutofit lnSpcReduction="10000"/>
          </a:bodyPr>
          <a:lstStyle/>
          <a:p>
            <a:pPr marL="0" indent="0">
              <a:buNone/>
            </a:pPr>
            <a:r>
              <a:rPr lang="en-US" sz="2800" dirty="0"/>
              <a:t>Research with human subjects that is: </a:t>
            </a:r>
          </a:p>
          <a:p>
            <a:r>
              <a:rPr lang="en-US" sz="2800" dirty="0"/>
              <a:t>1) Patient-oriented research. Research conducted with human subjects (or on material of human origin such as tissues, specimens, and cognitive phenomena) for which an investigator (or colleague) directly interacts with human subjects. </a:t>
            </a:r>
          </a:p>
          <a:p>
            <a:pPr lvl="1"/>
            <a:r>
              <a:rPr lang="en-US" sz="2400" dirty="0"/>
              <a:t>Excluded: in vitro studies that utilize human tissues that cannot be linked to a living individual.</a:t>
            </a:r>
          </a:p>
          <a:p>
            <a:pPr lvl="1"/>
            <a:r>
              <a:rPr lang="en-US" sz="2400" dirty="0"/>
              <a:t>Included: (a) mechanisms of human disease, (b), therapeutic interventions, (c) clinical trials, or (d) development of new technologies. </a:t>
            </a:r>
          </a:p>
          <a:p>
            <a:r>
              <a:rPr lang="en-US" sz="2800" dirty="0"/>
              <a:t>2) Epidemiological and behavioral studies. </a:t>
            </a:r>
          </a:p>
          <a:p>
            <a:r>
              <a:rPr lang="en-US" sz="2800" dirty="0"/>
              <a:t>3) Outcomes research and health services research  </a:t>
            </a:r>
          </a:p>
          <a:p>
            <a:endParaRPr lang="en-US" dirty="0"/>
          </a:p>
        </p:txBody>
      </p:sp>
    </p:spTree>
    <p:extLst>
      <p:ext uri="{BB962C8B-B14F-4D97-AF65-F5344CB8AC3E}">
        <p14:creationId xmlns:p14="http://schemas.microsoft.com/office/powerpoint/2010/main" val="33742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1E9A0-A836-4C63-ADC9-38097A6CA2F7}"/>
              </a:ext>
            </a:extLst>
          </p:cNvPr>
          <p:cNvSpPr>
            <a:spLocks noGrp="1"/>
          </p:cNvSpPr>
          <p:nvPr>
            <p:ph type="title"/>
          </p:nvPr>
        </p:nvSpPr>
        <p:spPr>
          <a:xfrm>
            <a:off x="628649" y="295677"/>
            <a:ext cx="7886700" cy="641871"/>
          </a:xfrm>
        </p:spPr>
        <p:txBody>
          <a:bodyPr>
            <a:normAutofit fontScale="90000"/>
          </a:bodyPr>
          <a:lstStyle/>
          <a:p>
            <a:r>
              <a:rPr lang="en-US" sz="4800" b="1" dirty="0"/>
              <a:t>NIH Definition of Clinical Trial</a:t>
            </a:r>
          </a:p>
        </p:txBody>
      </p:sp>
      <p:sp>
        <p:nvSpPr>
          <p:cNvPr id="3" name="Content Placeholder 2">
            <a:extLst>
              <a:ext uri="{FF2B5EF4-FFF2-40B4-BE49-F238E27FC236}">
                <a16:creationId xmlns:a16="http://schemas.microsoft.com/office/drawing/2014/main" xmlns="" id="{9A525EB5-DFB4-4EFC-95FD-38987E76F0A5}"/>
              </a:ext>
            </a:extLst>
          </p:cNvPr>
          <p:cNvSpPr>
            <a:spLocks noGrp="1"/>
          </p:cNvSpPr>
          <p:nvPr>
            <p:ph idx="1"/>
          </p:nvPr>
        </p:nvSpPr>
        <p:spPr>
          <a:xfrm>
            <a:off x="628649" y="937548"/>
            <a:ext cx="8364879" cy="5530087"/>
          </a:xfrm>
        </p:spPr>
        <p:txBody>
          <a:bodyPr>
            <a:noAutofit/>
          </a:bodyPr>
          <a:lstStyle/>
          <a:p>
            <a:pPr marL="0" indent="0">
              <a:buNone/>
            </a:pPr>
            <a:r>
              <a:rPr lang="en-US" sz="2300" dirty="0"/>
              <a:t>A research study in which one or more human subjects are prospectively assigned to one or more interventions (which may include placebo or other control) to evaluate the effects of those interventions on health-related biomedical or behavioral outcomes. </a:t>
            </a:r>
          </a:p>
          <a:p>
            <a:r>
              <a:rPr lang="en-US" sz="2000" b="1" dirty="0"/>
              <a:t>“Prospectively assigned"</a:t>
            </a:r>
            <a:r>
              <a:rPr lang="en-US" sz="2000" dirty="0"/>
              <a:t> refers to a pre-defined process (e.g., randomization) specified in an approved protocol that stipulates the assignment of research subjects (individually or in clusters) to one or more arms (e.g., intervention, placebo or other control) of the clinical trial. </a:t>
            </a:r>
          </a:p>
          <a:p>
            <a:r>
              <a:rPr lang="en-US" sz="2000" dirty="0"/>
              <a:t>An </a:t>
            </a:r>
            <a:r>
              <a:rPr lang="en-US" sz="2000" b="1" i="1" dirty="0"/>
              <a:t>intervention</a:t>
            </a:r>
            <a:r>
              <a:rPr lang="en-US" sz="2000" b="1" dirty="0"/>
              <a:t> </a:t>
            </a:r>
            <a:r>
              <a:rPr lang="en-US" sz="2000" dirty="0"/>
              <a:t>is defined as a manipulation of the subject or subject's environment for the purpose of modifying one or more health-related processes and/or endpoints. Examples: drugs, devices; procedures; delivery systems (e.g., telemedicine, face-to-face); strategies to change health-related behavior; treatment, prevention, and diagnostic strategies. </a:t>
            </a:r>
          </a:p>
          <a:p>
            <a:r>
              <a:rPr lang="en-US" sz="2000" dirty="0"/>
              <a:t>A</a:t>
            </a:r>
            <a:r>
              <a:rPr lang="en-US" sz="2000" i="1" dirty="0"/>
              <a:t> </a:t>
            </a:r>
            <a:r>
              <a:rPr lang="en-US" sz="2000" b="1" i="1" dirty="0"/>
              <a:t>health-related biomedical or behavioral outcome</a:t>
            </a:r>
            <a:r>
              <a:rPr lang="en-US" sz="2000" b="1" dirty="0"/>
              <a:t> </a:t>
            </a:r>
            <a:r>
              <a:rPr lang="en-US" sz="2000" dirty="0"/>
              <a:t>is defined as the pre-specified effect of an intervention on the study subjects. Examples: positive or negative changes to physiological or biological parameters; psychological or neurodevelopmental parameters; disease processes; health-related behavior; well-being or quality of life </a:t>
            </a:r>
          </a:p>
        </p:txBody>
      </p:sp>
    </p:spTree>
    <p:extLst>
      <p:ext uri="{BB962C8B-B14F-4D97-AF65-F5344CB8AC3E}">
        <p14:creationId xmlns:p14="http://schemas.microsoft.com/office/powerpoint/2010/main" val="98713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Reforms &amp; Initiatives </a:t>
            </a:r>
            <a:br>
              <a:rPr lang="en-US" dirty="0"/>
            </a:br>
            <a:r>
              <a:rPr lang="en-US" sz="1500" dirty="0"/>
              <a:t>To enhance the stewardship of research involving human subjects, NIH is implementing the following:</a:t>
            </a:r>
          </a:p>
        </p:txBody>
      </p:sp>
      <p:sp>
        <p:nvSpPr>
          <p:cNvPr id="5" name="TextBox 4">
            <a:extLst>
              <a:ext uri="{FF2B5EF4-FFF2-40B4-BE49-F238E27FC236}">
                <a16:creationId xmlns:a16="http://schemas.microsoft.com/office/drawing/2014/main" xmlns="" id="{106BDB60-CA2A-443B-96CD-3C69BC723EDD}"/>
              </a:ext>
            </a:extLst>
          </p:cNvPr>
          <p:cNvSpPr txBox="1"/>
          <p:nvPr/>
        </p:nvSpPr>
        <p:spPr>
          <a:xfrm>
            <a:off x="764189" y="2168220"/>
            <a:ext cx="3111266" cy="738664"/>
          </a:xfrm>
          <a:prstGeom prst="rect">
            <a:avLst/>
          </a:prstGeom>
          <a:noFill/>
        </p:spPr>
        <p:txBody>
          <a:bodyPr wrap="square" rtlCol="0">
            <a:spAutoFit/>
          </a:bodyPr>
          <a:lstStyle/>
          <a:p>
            <a:pPr algn="ctr" defTabSz="342900" fontAlgn="auto">
              <a:spcBef>
                <a:spcPts val="0"/>
              </a:spcBef>
              <a:spcAft>
                <a:spcPts val="0"/>
              </a:spcAft>
            </a:pPr>
            <a:r>
              <a:rPr lang="en-US" sz="2100" b="1" u="sng" dirty="0">
                <a:solidFill>
                  <a:srgbClr val="1E548E"/>
                </a:solidFill>
                <a:latin typeface="Calibri" panose="020F0502020204030204"/>
                <a:ea typeface="+mn-ea"/>
                <a:cs typeface="+mn-cs"/>
              </a:rPr>
              <a:t>All</a:t>
            </a:r>
            <a:r>
              <a:rPr lang="en-US" sz="2100" b="1" dirty="0">
                <a:solidFill>
                  <a:srgbClr val="1E548E"/>
                </a:solidFill>
                <a:latin typeface="Calibri" panose="020F0502020204030204"/>
                <a:ea typeface="+mn-ea"/>
                <a:cs typeface="+mn-cs"/>
              </a:rPr>
              <a:t> Research Involving Human Participants</a:t>
            </a:r>
            <a:endParaRPr lang="en-US" sz="2100" dirty="0">
              <a:solidFill>
                <a:prstClr val="black"/>
              </a:solidFill>
              <a:latin typeface="Calibri" panose="020F0502020204030204"/>
              <a:ea typeface="+mn-ea"/>
              <a:cs typeface="+mn-cs"/>
            </a:endParaRPr>
          </a:p>
        </p:txBody>
      </p:sp>
      <p:cxnSp>
        <p:nvCxnSpPr>
          <p:cNvPr id="6" name="Straight Connector 5" title="decorative blue bar"/>
          <p:cNvCxnSpPr>
            <a:cxnSpLocks/>
          </p:cNvCxnSpPr>
          <p:nvPr/>
        </p:nvCxnSpPr>
        <p:spPr>
          <a:xfrm flipH="1">
            <a:off x="605321" y="2919907"/>
            <a:ext cx="3429000" cy="0"/>
          </a:xfrm>
          <a:prstGeom prst="line">
            <a:avLst/>
          </a:prstGeom>
          <a:ln w="57150">
            <a:solidFill>
              <a:srgbClr val="1E548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99672" y="3024759"/>
            <a:ext cx="3640298" cy="2427077"/>
          </a:xfrm>
        </p:spPr>
        <p:txBody>
          <a:bodyPr>
            <a:normAutofit fontScale="92500"/>
          </a:bodyPr>
          <a:lstStyle/>
          <a:p>
            <a:pPr marL="274320" indent="-274320">
              <a:spcBef>
                <a:spcPts val="0"/>
              </a:spcBef>
              <a:buClr>
                <a:srgbClr val="70AD47"/>
              </a:buClr>
              <a:buFont typeface="Wingdings" panose="05000000000000000000" pitchFamily="2" charset="2"/>
              <a:buChar char="ü"/>
            </a:pPr>
            <a:r>
              <a:rPr lang="en-US" sz="1800" dirty="0"/>
              <a:t>New forms to collect human subjects information </a:t>
            </a:r>
          </a:p>
          <a:p>
            <a:pPr marL="274320" indent="-274320">
              <a:spcBef>
                <a:spcPts val="1800"/>
              </a:spcBef>
              <a:buClr>
                <a:srgbClr val="70AD47"/>
              </a:buClr>
              <a:buFont typeface="Wingdings" panose="05000000000000000000" pitchFamily="2" charset="2"/>
              <a:buChar char="ü"/>
            </a:pPr>
            <a:r>
              <a:rPr lang="en-US" sz="1800" dirty="0"/>
              <a:t>Use of a single Institutional Review Board (IRB) for multi-site studies</a:t>
            </a:r>
          </a:p>
          <a:p>
            <a:pPr marL="274320" indent="-274320">
              <a:spcBef>
                <a:spcPts val="1800"/>
              </a:spcBef>
              <a:buClr>
                <a:srgbClr val="70AD47"/>
              </a:buClr>
              <a:buFont typeface="Wingdings" panose="05000000000000000000" pitchFamily="2" charset="2"/>
              <a:buChar char="ü"/>
            </a:pPr>
            <a:r>
              <a:rPr lang="en-US" sz="1800" dirty="0"/>
              <a:t>Certificates of confidentiality for all research that uses “identifiable, sensitive information”</a:t>
            </a:r>
          </a:p>
          <a:p>
            <a:pPr marL="0" indent="0">
              <a:buNone/>
            </a:pPr>
            <a:endParaRPr lang="en-US" sz="1800" dirty="0"/>
          </a:p>
        </p:txBody>
      </p:sp>
      <p:sp>
        <p:nvSpPr>
          <p:cNvPr id="9" name="TextBox 8">
            <a:extLst>
              <a:ext uri="{FF2B5EF4-FFF2-40B4-BE49-F238E27FC236}">
                <a16:creationId xmlns:a16="http://schemas.microsoft.com/office/drawing/2014/main" xmlns="" id="{E1CF69CD-BF23-46DC-BC61-BC45B576DDA8}"/>
              </a:ext>
            </a:extLst>
          </p:cNvPr>
          <p:cNvSpPr txBox="1"/>
          <p:nvPr/>
        </p:nvSpPr>
        <p:spPr>
          <a:xfrm>
            <a:off x="4874004" y="2168220"/>
            <a:ext cx="3396493" cy="738664"/>
          </a:xfrm>
          <a:prstGeom prst="rect">
            <a:avLst/>
          </a:prstGeom>
          <a:noFill/>
        </p:spPr>
        <p:txBody>
          <a:bodyPr wrap="square" rtlCol="0">
            <a:spAutoFit/>
          </a:bodyPr>
          <a:lstStyle/>
          <a:p>
            <a:pPr algn="ctr" defTabSz="342900" fontAlgn="auto">
              <a:spcBef>
                <a:spcPts val="0"/>
              </a:spcBef>
              <a:spcAft>
                <a:spcPts val="0"/>
              </a:spcAft>
            </a:pPr>
            <a:r>
              <a:rPr lang="en-US" sz="2100" b="1" dirty="0">
                <a:solidFill>
                  <a:srgbClr val="1E548E"/>
                </a:solidFill>
                <a:latin typeface="Calibri" panose="020F0502020204030204"/>
                <a:ea typeface="+mn-ea"/>
                <a:cs typeface="+mn-cs"/>
              </a:rPr>
              <a:t>Research that Meets the NIH Definition of a Clinical Trial</a:t>
            </a:r>
            <a:endParaRPr lang="en-US" sz="2100" dirty="0">
              <a:solidFill>
                <a:prstClr val="black"/>
              </a:solidFill>
              <a:latin typeface="Calibri" panose="020F0502020204030204"/>
              <a:ea typeface="+mn-ea"/>
              <a:cs typeface="+mn-cs"/>
            </a:endParaRPr>
          </a:p>
        </p:txBody>
      </p:sp>
      <p:cxnSp>
        <p:nvCxnSpPr>
          <p:cNvPr id="8" name="Straight Connector 7" title="decorative blue bar">
            <a:extLst>
              <a:ext uri="{FF2B5EF4-FFF2-40B4-BE49-F238E27FC236}">
                <a16:creationId xmlns:a16="http://schemas.microsoft.com/office/drawing/2014/main" xmlns="" id="{4B140789-6ECD-4A20-B71C-FFA3849F1436}"/>
              </a:ext>
            </a:extLst>
          </p:cNvPr>
          <p:cNvCxnSpPr>
            <a:cxnSpLocks/>
          </p:cNvCxnSpPr>
          <p:nvPr/>
        </p:nvCxnSpPr>
        <p:spPr>
          <a:xfrm>
            <a:off x="4857750" y="2915542"/>
            <a:ext cx="3429000" cy="8732"/>
          </a:xfrm>
          <a:prstGeom prst="line">
            <a:avLst/>
          </a:prstGeom>
          <a:ln w="57150">
            <a:solidFill>
              <a:srgbClr val="1E548F"/>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629150" y="3024759"/>
            <a:ext cx="3886200" cy="2427077"/>
          </a:xfrm>
        </p:spPr>
        <p:txBody>
          <a:bodyPr>
            <a:normAutofit fontScale="92500" lnSpcReduction="10000"/>
          </a:bodyPr>
          <a:lstStyle/>
          <a:p>
            <a:pPr marL="274320" indent="-274320">
              <a:spcBef>
                <a:spcPts val="450"/>
              </a:spcBef>
              <a:spcAft>
                <a:spcPts val="900"/>
              </a:spcAft>
              <a:buClr>
                <a:srgbClr val="70AD47"/>
              </a:buClr>
              <a:buFont typeface="Wingdings" panose="05000000000000000000" pitchFamily="2" charset="2"/>
              <a:buChar char="ü"/>
            </a:pPr>
            <a:r>
              <a:rPr lang="en-US" sz="1950" dirty="0"/>
              <a:t>Training in Good Clinical Practice (GCP)</a:t>
            </a:r>
          </a:p>
          <a:p>
            <a:pPr marL="274320" indent="-274320">
              <a:spcBef>
                <a:spcPts val="450"/>
              </a:spcBef>
              <a:spcAft>
                <a:spcPts val="900"/>
              </a:spcAft>
              <a:buClr>
                <a:srgbClr val="70AD47"/>
              </a:buClr>
              <a:buFont typeface="Wingdings" panose="05000000000000000000" pitchFamily="2" charset="2"/>
              <a:buChar char="ü"/>
            </a:pPr>
            <a:r>
              <a:rPr lang="en-US" sz="1950" dirty="0"/>
              <a:t>Clinical trial-specific Funding Opportunity Announcements (FOAs)</a:t>
            </a:r>
          </a:p>
          <a:p>
            <a:pPr marL="274320" indent="-274320">
              <a:spcBef>
                <a:spcPts val="450"/>
              </a:spcBef>
              <a:spcAft>
                <a:spcPts val="900"/>
              </a:spcAft>
              <a:buClr>
                <a:srgbClr val="70AD47"/>
              </a:buClr>
              <a:buFont typeface="Wingdings" panose="05000000000000000000" pitchFamily="2" charset="2"/>
              <a:buChar char="ü"/>
            </a:pPr>
            <a:r>
              <a:rPr lang="en-US" sz="1950" dirty="0"/>
              <a:t>New review criteria</a:t>
            </a:r>
          </a:p>
          <a:p>
            <a:pPr marL="274320" indent="-274320">
              <a:spcBef>
                <a:spcPts val="450"/>
              </a:spcBef>
              <a:spcAft>
                <a:spcPts val="900"/>
              </a:spcAft>
              <a:buClr>
                <a:srgbClr val="70AD47"/>
              </a:buClr>
              <a:buFont typeface="Wingdings" panose="05000000000000000000" pitchFamily="2" charset="2"/>
              <a:buChar char="ü"/>
            </a:pPr>
            <a:r>
              <a:rPr lang="en-US" sz="1950" dirty="0"/>
              <a:t>Expanded registration and results reporting in ClinicalTrials.gov</a:t>
            </a:r>
          </a:p>
          <a:p>
            <a:pPr marL="274320" indent="-274320">
              <a:spcBef>
                <a:spcPts val="2700"/>
              </a:spcBef>
              <a:buClr>
                <a:srgbClr val="70AD47"/>
              </a:buClr>
              <a:buFont typeface="Wingdings" panose="05000000000000000000" pitchFamily="2" charset="2"/>
              <a:buChar char="ü"/>
            </a:pPr>
            <a:endParaRPr lang="en-US" sz="1500" b="1" dirty="0"/>
          </a:p>
          <a:p>
            <a:pPr marL="274320" indent="-274320">
              <a:spcBef>
                <a:spcPts val="2700"/>
              </a:spcBef>
              <a:buClr>
                <a:srgbClr val="70AD47"/>
              </a:buClr>
              <a:buFont typeface="Wingdings" panose="05000000000000000000" pitchFamily="2" charset="2"/>
              <a:buChar char="ü"/>
            </a:pPr>
            <a:endParaRPr lang="en-US" sz="1500" b="1" dirty="0"/>
          </a:p>
          <a:p>
            <a:pPr marL="0" indent="0">
              <a:buNone/>
            </a:pPr>
            <a:endParaRPr lang="en-US" dirty="0">
              <a:solidFill>
                <a:srgbClr val="1E548E"/>
              </a:solidFill>
            </a:endParaRPr>
          </a:p>
        </p:txBody>
      </p:sp>
    </p:spTree>
    <p:custDataLst>
      <p:tags r:id="rId1"/>
    </p:custDataLst>
    <p:extLst>
      <p:ext uri="{BB962C8B-B14F-4D97-AF65-F5344CB8AC3E}">
        <p14:creationId xmlns:p14="http://schemas.microsoft.com/office/powerpoint/2010/main" val="153308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337"/>
            <a:ext cx="7886700" cy="994172"/>
          </a:xfrm>
        </p:spPr>
        <p:txBody>
          <a:bodyPr>
            <a:normAutofit fontScale="90000"/>
          </a:bodyPr>
          <a:lstStyle/>
          <a:p>
            <a:pPr algn="ctr"/>
            <a:r>
              <a:rPr lang="en-US" dirty="0"/>
              <a:t>NIH Might Consider Your Human Subjects Research to be a Clinical Trial</a:t>
            </a:r>
            <a:endParaRPr lang="en-US" sz="2700" dirty="0">
              <a:solidFill>
                <a:srgbClr val="C00000"/>
              </a:solidFill>
            </a:endParaRPr>
          </a:p>
        </p:txBody>
      </p:sp>
      <p:sp>
        <p:nvSpPr>
          <p:cNvPr id="3" name="TextBox 2">
            <a:extLst>
              <a:ext uri="{FF2B5EF4-FFF2-40B4-BE49-F238E27FC236}">
                <a16:creationId xmlns:a16="http://schemas.microsoft.com/office/drawing/2014/main" xmlns="" id="{B61B88D4-6295-4012-B5EE-E42730617D70}"/>
              </a:ext>
            </a:extLst>
          </p:cNvPr>
          <p:cNvSpPr txBox="1"/>
          <p:nvPr/>
        </p:nvSpPr>
        <p:spPr>
          <a:xfrm>
            <a:off x="312304" y="2299880"/>
            <a:ext cx="4164329" cy="2390398"/>
          </a:xfrm>
          <a:prstGeom prst="rect">
            <a:avLst/>
          </a:prstGeom>
          <a:noFill/>
        </p:spPr>
        <p:txBody>
          <a:bodyPr wrap="square" rtlCol="0">
            <a:spAutoFit/>
          </a:bodyPr>
          <a:lstStyle/>
          <a:p>
            <a:pPr>
              <a:spcBef>
                <a:spcPts val="675"/>
              </a:spcBef>
            </a:pPr>
            <a:r>
              <a:rPr lang="en-US" sz="2100" b="1" dirty="0">
                <a:solidFill>
                  <a:schemeClr val="accent1"/>
                </a:solidFill>
              </a:rPr>
              <a:t>Does your study…</a:t>
            </a:r>
          </a:p>
          <a:p>
            <a:pPr marL="257175" indent="-257175">
              <a:spcBef>
                <a:spcPts val="675"/>
              </a:spcBef>
              <a:buFont typeface="Wingdings" panose="05000000000000000000" pitchFamily="2" charset="2"/>
              <a:buChar char="ü"/>
            </a:pPr>
            <a:r>
              <a:rPr lang="en-US" sz="1500" dirty="0"/>
              <a:t>Involve one or more </a:t>
            </a:r>
            <a:r>
              <a:rPr lang="en-US" sz="1500" b="1" dirty="0"/>
              <a:t>human subjects</a:t>
            </a:r>
            <a:r>
              <a:rPr lang="en-US" sz="1500" dirty="0"/>
              <a:t>?</a:t>
            </a:r>
          </a:p>
          <a:p>
            <a:pPr marL="257175" indent="-257175">
              <a:spcBef>
                <a:spcPts val="675"/>
              </a:spcBef>
              <a:buFont typeface="Wingdings" panose="05000000000000000000" pitchFamily="2" charset="2"/>
              <a:buChar char="ü"/>
            </a:pPr>
            <a:r>
              <a:rPr lang="en-US" sz="1500" b="1" dirty="0"/>
              <a:t>Prospectively assign </a:t>
            </a:r>
            <a:r>
              <a:rPr lang="en-US" sz="1500" dirty="0"/>
              <a:t>human subject(s) to intervention(s)?</a:t>
            </a:r>
          </a:p>
          <a:p>
            <a:pPr marL="257175" indent="-257175">
              <a:spcBef>
                <a:spcPts val="675"/>
              </a:spcBef>
              <a:buFont typeface="Wingdings" panose="05000000000000000000" pitchFamily="2" charset="2"/>
              <a:buChar char="ü"/>
            </a:pPr>
            <a:r>
              <a:rPr lang="en-US" sz="1500" dirty="0"/>
              <a:t>Evaluate the </a:t>
            </a:r>
            <a:r>
              <a:rPr lang="en-US" sz="1500" b="1" dirty="0"/>
              <a:t>effect of intervention(s) </a:t>
            </a:r>
            <a:r>
              <a:rPr lang="en-US" sz="1500" dirty="0"/>
              <a:t>on the human subject(s)? </a:t>
            </a:r>
          </a:p>
          <a:p>
            <a:pPr marL="257175" indent="-257175">
              <a:spcBef>
                <a:spcPts val="675"/>
              </a:spcBef>
              <a:buFont typeface="Wingdings" panose="05000000000000000000" pitchFamily="2" charset="2"/>
              <a:buChar char="ü"/>
            </a:pPr>
            <a:r>
              <a:rPr lang="en-US" sz="1500" dirty="0"/>
              <a:t>Have a </a:t>
            </a:r>
            <a:r>
              <a:rPr lang="en-US" sz="1500" b="1" dirty="0"/>
              <a:t>health-related biomedical or behavioral outcome? </a:t>
            </a:r>
          </a:p>
        </p:txBody>
      </p:sp>
      <p:sp>
        <p:nvSpPr>
          <p:cNvPr id="7" name="TextBox 6"/>
          <p:cNvSpPr txBox="1"/>
          <p:nvPr/>
        </p:nvSpPr>
        <p:spPr>
          <a:xfrm>
            <a:off x="312304" y="4703547"/>
            <a:ext cx="4572584" cy="646331"/>
          </a:xfrm>
          <a:prstGeom prst="rect">
            <a:avLst/>
          </a:prstGeom>
          <a:noFill/>
        </p:spPr>
        <p:txBody>
          <a:bodyPr wrap="square" rtlCol="0">
            <a:spAutoFit/>
          </a:bodyPr>
          <a:lstStyle/>
          <a:p>
            <a:r>
              <a:rPr lang="en-US" sz="1800" b="1" dirty="0">
                <a:solidFill>
                  <a:schemeClr val="accent1"/>
                </a:solidFill>
              </a:rPr>
              <a:t>If “yes” to ALL of these questions, your study is considered a clinical trial</a:t>
            </a:r>
          </a:p>
        </p:txBody>
      </p:sp>
      <p:sp>
        <p:nvSpPr>
          <p:cNvPr id="5" name="TextBox 4" descr="Unsure how to answer the questions? We have a tool that can help! &#10;"/>
          <p:cNvSpPr txBox="1"/>
          <p:nvPr/>
        </p:nvSpPr>
        <p:spPr>
          <a:xfrm>
            <a:off x="434127" y="5461000"/>
            <a:ext cx="8275748" cy="600164"/>
          </a:xfrm>
          <a:prstGeom prst="rect">
            <a:avLst/>
          </a:prstGeom>
          <a:solidFill>
            <a:schemeClr val="accent6">
              <a:lumMod val="20000"/>
              <a:lumOff val="80000"/>
            </a:schemeClr>
          </a:solidFill>
          <a:ln w="28575">
            <a:noFill/>
          </a:ln>
        </p:spPr>
        <p:txBody>
          <a:bodyPr wrap="square" tIns="68580" bIns="68580" rtlCol="0">
            <a:spAutoFit/>
          </a:bodyPr>
          <a:lstStyle/>
          <a:p>
            <a:pPr algn="ctr"/>
            <a:r>
              <a:rPr lang="en-US" sz="1500" dirty="0"/>
              <a:t>Unsure how to answer the questions? We have a tool that can help! </a:t>
            </a:r>
            <a:r>
              <a:rPr lang="en-US" sz="1500" u="sng" dirty="0">
                <a:hlinkClick r:id="rId4"/>
              </a:rPr>
              <a:t>https://grants.nih.gov/ct-decision/</a:t>
            </a:r>
            <a:endParaRPr lang="en-US" sz="1500" dirty="0"/>
          </a:p>
        </p:txBody>
      </p:sp>
      <p:pic>
        <p:nvPicPr>
          <p:cNvPr id="8" name="Picture 7"/>
          <p:cNvPicPr>
            <a:picLocks noChangeAspect="1"/>
          </p:cNvPicPr>
          <p:nvPr/>
        </p:nvPicPr>
        <p:blipFill>
          <a:blip r:embed="rId5"/>
          <a:stretch>
            <a:fillRect/>
          </a:stretch>
        </p:blipFill>
        <p:spPr>
          <a:xfrm>
            <a:off x="4662450" y="2299880"/>
            <a:ext cx="4262390" cy="2347706"/>
          </a:xfrm>
          <a:prstGeom prst="rect">
            <a:avLst/>
          </a:prstGeom>
        </p:spPr>
      </p:pic>
    </p:spTree>
    <p:custDataLst>
      <p:tags r:id="rId1"/>
    </p:custDataLst>
    <p:extLst>
      <p:ext uri="{BB962C8B-B14F-4D97-AF65-F5344CB8AC3E}">
        <p14:creationId xmlns:p14="http://schemas.microsoft.com/office/powerpoint/2010/main" val="268943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Whether NIH Considers Your </a:t>
            </a:r>
            <a:br>
              <a:rPr lang="en-US" dirty="0"/>
            </a:br>
            <a:r>
              <a:rPr lang="en-US" dirty="0"/>
              <a:t>Study to be a Clinical Trial is Crucial</a:t>
            </a:r>
          </a:p>
        </p:txBody>
      </p:sp>
      <p:sp>
        <p:nvSpPr>
          <p:cNvPr id="3" name="Content Placeholder 2"/>
          <p:cNvSpPr>
            <a:spLocks noGrp="1"/>
          </p:cNvSpPr>
          <p:nvPr>
            <p:ph idx="1"/>
          </p:nvPr>
        </p:nvSpPr>
        <p:spPr>
          <a:xfrm>
            <a:off x="628650" y="2522610"/>
            <a:ext cx="7886700" cy="3263504"/>
          </a:xfrm>
        </p:spPr>
        <p:txBody>
          <a:bodyPr/>
          <a:lstStyle/>
          <a:p>
            <a:pPr marL="0" indent="0">
              <a:buNone/>
            </a:pPr>
            <a:r>
              <a:rPr lang="en-US" sz="2400" b="1" dirty="0">
                <a:solidFill>
                  <a:schemeClr val="accent1"/>
                </a:solidFill>
              </a:rPr>
              <a:t>It impacts whether you need to:</a:t>
            </a:r>
          </a:p>
          <a:p>
            <a:pPr marL="600075" lvl="2" indent="-257175" defTabSz="342900">
              <a:lnSpc>
                <a:spcPct val="110000"/>
              </a:lnSpc>
              <a:spcBef>
                <a:spcPts val="1800"/>
              </a:spcBef>
              <a:buFont typeface="Wingdings" panose="05000000000000000000" pitchFamily="2" charset="2"/>
              <a:buChar char="ü"/>
            </a:pPr>
            <a:r>
              <a:rPr lang="en-US" sz="2100" dirty="0"/>
              <a:t> Respond to a </a:t>
            </a:r>
            <a:r>
              <a:rPr lang="en-US" sz="2100" b="1" dirty="0">
                <a:solidFill>
                  <a:schemeClr val="accent6"/>
                </a:solidFill>
              </a:rPr>
              <a:t>clinical trial-specific FOA</a:t>
            </a:r>
          </a:p>
          <a:p>
            <a:pPr marL="600075" lvl="2" indent="-257175" defTabSz="342900">
              <a:lnSpc>
                <a:spcPct val="110000"/>
              </a:lnSpc>
              <a:spcBef>
                <a:spcPts val="1800"/>
              </a:spcBef>
              <a:buFont typeface="Wingdings" panose="05000000000000000000" pitchFamily="2" charset="2"/>
              <a:buChar char="ü"/>
            </a:pPr>
            <a:r>
              <a:rPr lang="en-US" sz="2100" dirty="0"/>
              <a:t> Address additional</a:t>
            </a:r>
            <a:r>
              <a:rPr lang="en-US" sz="2100" b="1" dirty="0">
                <a:solidFill>
                  <a:schemeClr val="accent6"/>
                </a:solidFill>
              </a:rPr>
              <a:t> review criteria </a:t>
            </a:r>
            <a:r>
              <a:rPr lang="en-US" sz="2100" dirty="0"/>
              <a:t>specific for clinical trials</a:t>
            </a:r>
          </a:p>
          <a:p>
            <a:pPr marL="600075" lvl="2" indent="-257175" defTabSz="342900">
              <a:lnSpc>
                <a:spcPct val="110000"/>
              </a:lnSpc>
              <a:spcBef>
                <a:spcPts val="1800"/>
              </a:spcBef>
              <a:buFont typeface="Wingdings" panose="05000000000000000000" pitchFamily="2" charset="2"/>
              <a:buChar char="ü"/>
            </a:pPr>
            <a:r>
              <a:rPr lang="en-US" sz="2100" b="1" dirty="0"/>
              <a:t> </a:t>
            </a:r>
            <a:r>
              <a:rPr lang="en-US" sz="2100" b="1" dirty="0">
                <a:solidFill>
                  <a:schemeClr val="accent6"/>
                </a:solidFill>
              </a:rPr>
              <a:t>Register and report </a:t>
            </a:r>
            <a:r>
              <a:rPr lang="en-US" sz="2100" dirty="0"/>
              <a:t>your clinical trial in ClinicalTrials.gov</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Tree>
    <p:custDataLst>
      <p:tags r:id="rId1"/>
    </p:custDataLst>
    <p:extLst>
      <p:ext uri="{BB962C8B-B14F-4D97-AF65-F5344CB8AC3E}">
        <p14:creationId xmlns:p14="http://schemas.microsoft.com/office/powerpoint/2010/main" val="4154837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the Right Funding Opportunity Announcement (FOA) is Key</a:t>
            </a:r>
          </a:p>
        </p:txBody>
      </p:sp>
      <p:sp>
        <p:nvSpPr>
          <p:cNvPr id="8" name="TextBox 7">
            <a:extLst/>
          </p:cNvPr>
          <p:cNvSpPr txBox="1"/>
          <p:nvPr/>
        </p:nvSpPr>
        <p:spPr>
          <a:xfrm>
            <a:off x="812646" y="3444610"/>
            <a:ext cx="6640948" cy="1567096"/>
          </a:xfrm>
          <a:prstGeom prst="rect">
            <a:avLst/>
          </a:prstGeom>
          <a:noFill/>
        </p:spPr>
        <p:txBody>
          <a:bodyPr wrap="square" rtlCol="0">
            <a:spAutoFit/>
          </a:bodyPr>
          <a:lstStyle/>
          <a:p>
            <a:pPr>
              <a:spcBef>
                <a:spcPts val="675"/>
              </a:spcBef>
            </a:pPr>
            <a:r>
              <a:rPr lang="en-US" sz="2100" b="1" dirty="0"/>
              <a:t>How to determine if an FOA accepts clinical trials?</a:t>
            </a:r>
          </a:p>
          <a:p>
            <a:pPr marL="342900" indent="-342900">
              <a:spcBef>
                <a:spcPts val="900"/>
              </a:spcBef>
              <a:buFont typeface="+mj-lt"/>
              <a:buAutoNum type="arabicPeriod"/>
            </a:pPr>
            <a:r>
              <a:rPr lang="en-US" sz="1800" dirty="0"/>
              <a:t>Refer to Section II. Award Information</a:t>
            </a:r>
          </a:p>
          <a:p>
            <a:pPr marL="342900" indent="-342900">
              <a:spcBef>
                <a:spcPts val="900"/>
              </a:spcBef>
              <a:buFont typeface="+mj-lt"/>
              <a:buAutoNum type="arabicPeriod"/>
            </a:pPr>
            <a:r>
              <a:rPr lang="en-US" sz="1800" dirty="0"/>
              <a:t>Indicated in FOA title (new FOAs only)</a:t>
            </a:r>
          </a:p>
          <a:p>
            <a:pPr marL="342900" indent="-342900">
              <a:spcBef>
                <a:spcPts val="675"/>
              </a:spcBef>
              <a:buFont typeface="Wingdings" panose="05000000000000000000" pitchFamily="2" charset="2"/>
              <a:buChar char="ü"/>
            </a:pPr>
            <a:endParaRPr lang="en-US" sz="1800" dirty="0"/>
          </a:p>
        </p:txBody>
      </p:sp>
      <p:sp>
        <p:nvSpPr>
          <p:cNvPr id="5" name="TextBox 4">
            <a:extLst>
              <a:ext uri="{FF2B5EF4-FFF2-40B4-BE49-F238E27FC236}">
                <a16:creationId xmlns:a16="http://schemas.microsoft.com/office/drawing/2014/main" xmlns="" id="{9BE4F8B0-654D-4075-BEE6-FA677F1C4AF9}"/>
              </a:ext>
            </a:extLst>
          </p:cNvPr>
          <p:cNvSpPr txBox="1"/>
          <p:nvPr/>
        </p:nvSpPr>
        <p:spPr>
          <a:xfrm>
            <a:off x="236588" y="4985417"/>
            <a:ext cx="8670826" cy="817245"/>
          </a:xfrm>
          <a:prstGeom prst="roundRect">
            <a:avLst/>
          </a:prstGeom>
          <a:noFill/>
          <a:ln w="28575">
            <a:noFill/>
          </a:ln>
        </p:spPr>
        <p:txBody>
          <a:bodyPr wrap="square" rtlCol="0">
            <a:spAutoFit/>
          </a:bodyPr>
          <a:lstStyle/>
          <a:p>
            <a:pPr algn="ctr"/>
            <a:r>
              <a:rPr lang="en-US" sz="2100" b="1" dirty="0">
                <a:solidFill>
                  <a:schemeClr val="accent1"/>
                </a:solidFill>
              </a:rPr>
              <a:t>Tip: </a:t>
            </a:r>
            <a:r>
              <a:rPr lang="en-US" sz="2100" dirty="0">
                <a:solidFill>
                  <a:schemeClr val="accent1"/>
                </a:solidFill>
              </a:rPr>
              <a:t>Check your FOA at least 30 days before the due date for any updates </a:t>
            </a:r>
          </a:p>
        </p:txBody>
      </p:sp>
      <p:grpSp>
        <p:nvGrpSpPr>
          <p:cNvPr id="11" name="Group 10" title="decorative green rectangler">
            <a:extLst/>
          </p:cNvPr>
          <p:cNvGrpSpPr/>
          <p:nvPr/>
        </p:nvGrpSpPr>
        <p:grpSpPr>
          <a:xfrm>
            <a:off x="795722" y="2274297"/>
            <a:ext cx="7552557" cy="970553"/>
            <a:chOff x="67540" y="1529520"/>
            <a:chExt cx="11352361" cy="1281005"/>
          </a:xfrm>
        </p:grpSpPr>
        <p:sp>
          <p:nvSpPr>
            <p:cNvPr id="12" name="Freeform: Shape 11">
              <a:extLst/>
            </p:cNvPr>
            <p:cNvSpPr/>
            <p:nvPr/>
          </p:nvSpPr>
          <p:spPr>
            <a:xfrm>
              <a:off x="3373181" y="1626052"/>
              <a:ext cx="8046720" cy="1097280"/>
            </a:xfrm>
            <a:custGeom>
              <a:avLst/>
              <a:gdLst>
                <a:gd name="connsiteX0" fmla="*/ 124195 w 745157"/>
                <a:gd name="connsiteY0" fmla="*/ 0 h 8657018"/>
                <a:gd name="connsiteX1" fmla="*/ 620962 w 745157"/>
                <a:gd name="connsiteY1" fmla="*/ 0 h 8657018"/>
                <a:gd name="connsiteX2" fmla="*/ 745157 w 745157"/>
                <a:gd name="connsiteY2" fmla="*/ 124195 h 8657018"/>
                <a:gd name="connsiteX3" fmla="*/ 745157 w 745157"/>
                <a:gd name="connsiteY3" fmla="*/ 8657018 h 8657018"/>
                <a:gd name="connsiteX4" fmla="*/ 745157 w 745157"/>
                <a:gd name="connsiteY4" fmla="*/ 8657018 h 8657018"/>
                <a:gd name="connsiteX5" fmla="*/ 0 w 745157"/>
                <a:gd name="connsiteY5" fmla="*/ 8657018 h 8657018"/>
                <a:gd name="connsiteX6" fmla="*/ 0 w 745157"/>
                <a:gd name="connsiteY6" fmla="*/ 8657018 h 8657018"/>
                <a:gd name="connsiteX7" fmla="*/ 0 w 745157"/>
                <a:gd name="connsiteY7" fmla="*/ 124195 h 8657018"/>
                <a:gd name="connsiteX8" fmla="*/ 124195 w 745157"/>
                <a:gd name="connsiteY8" fmla="*/ 0 h 865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157" h="8657018">
                  <a:moveTo>
                    <a:pt x="745157" y="1442865"/>
                  </a:moveTo>
                  <a:lnTo>
                    <a:pt x="745157" y="7214153"/>
                  </a:lnTo>
                  <a:cubicBezTo>
                    <a:pt x="745157" y="8011022"/>
                    <a:pt x="740371" y="8657012"/>
                    <a:pt x="734467" y="8657012"/>
                  </a:cubicBezTo>
                  <a:lnTo>
                    <a:pt x="0" y="8657012"/>
                  </a:lnTo>
                  <a:lnTo>
                    <a:pt x="0" y="8657012"/>
                  </a:lnTo>
                  <a:lnTo>
                    <a:pt x="0" y="6"/>
                  </a:lnTo>
                  <a:lnTo>
                    <a:pt x="0" y="6"/>
                  </a:lnTo>
                  <a:lnTo>
                    <a:pt x="734467" y="6"/>
                  </a:lnTo>
                  <a:cubicBezTo>
                    <a:pt x="740371" y="6"/>
                    <a:pt x="745157" y="645996"/>
                    <a:pt x="745157" y="1442865"/>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20151" rIns="213020" bIns="120152" numCol="1" spcCol="1270" anchor="ctr" anchorCtr="0">
              <a:noAutofit/>
            </a:bodyPr>
            <a:lstStyle/>
            <a:p>
              <a:pPr marL="0" lvl="1" algn="l" defTabSz="800100">
                <a:lnSpc>
                  <a:spcPct val="90000"/>
                </a:lnSpc>
                <a:spcAft>
                  <a:spcPct val="15000"/>
                </a:spcAft>
              </a:pPr>
              <a:r>
                <a:rPr lang="en-US" sz="1650" dirty="0"/>
                <a:t>All clinical trial applications </a:t>
              </a:r>
              <a:r>
                <a:rPr lang="en-US" sz="1650" b="1" dirty="0"/>
                <a:t>MUST</a:t>
              </a:r>
              <a:r>
                <a:rPr lang="en-US" sz="1650" dirty="0"/>
                <a:t> be submitted to an FOA that allows clinical trials</a:t>
              </a:r>
            </a:p>
          </p:txBody>
        </p:sp>
        <p:sp>
          <p:nvSpPr>
            <p:cNvPr id="13" name="Freeform: Shape 12">
              <a:extLst/>
            </p:cNvPr>
            <p:cNvSpPr/>
            <p:nvPr/>
          </p:nvSpPr>
          <p:spPr>
            <a:xfrm>
              <a:off x="67540" y="1529520"/>
              <a:ext cx="3437133" cy="1281005"/>
            </a:xfrm>
            <a:custGeom>
              <a:avLst/>
              <a:gdLst>
                <a:gd name="connsiteX0" fmla="*/ 0 w 2468859"/>
                <a:gd name="connsiteY0" fmla="*/ 124196 h 745160"/>
                <a:gd name="connsiteX1" fmla="*/ 124196 w 2468859"/>
                <a:gd name="connsiteY1" fmla="*/ 0 h 745160"/>
                <a:gd name="connsiteX2" fmla="*/ 2344663 w 2468859"/>
                <a:gd name="connsiteY2" fmla="*/ 0 h 745160"/>
                <a:gd name="connsiteX3" fmla="*/ 2468859 w 2468859"/>
                <a:gd name="connsiteY3" fmla="*/ 124196 h 745160"/>
                <a:gd name="connsiteX4" fmla="*/ 2468859 w 2468859"/>
                <a:gd name="connsiteY4" fmla="*/ 620964 h 745160"/>
                <a:gd name="connsiteX5" fmla="*/ 2344663 w 2468859"/>
                <a:gd name="connsiteY5" fmla="*/ 745160 h 745160"/>
                <a:gd name="connsiteX6" fmla="*/ 124196 w 2468859"/>
                <a:gd name="connsiteY6" fmla="*/ 745160 h 745160"/>
                <a:gd name="connsiteX7" fmla="*/ 0 w 2468859"/>
                <a:gd name="connsiteY7" fmla="*/ 620964 h 745160"/>
                <a:gd name="connsiteX8" fmla="*/ 0 w 2468859"/>
                <a:gd name="connsiteY8" fmla="*/ 124196 h 7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59" h="745160">
                  <a:moveTo>
                    <a:pt x="0" y="124196"/>
                  </a:moveTo>
                  <a:cubicBezTo>
                    <a:pt x="0" y="55604"/>
                    <a:pt x="55604" y="0"/>
                    <a:pt x="124196" y="0"/>
                  </a:cubicBezTo>
                  <a:lnTo>
                    <a:pt x="2344663" y="0"/>
                  </a:lnTo>
                  <a:cubicBezTo>
                    <a:pt x="2413255" y="0"/>
                    <a:pt x="2468859" y="55604"/>
                    <a:pt x="2468859" y="124196"/>
                  </a:cubicBezTo>
                  <a:lnTo>
                    <a:pt x="2468859" y="620964"/>
                  </a:lnTo>
                  <a:cubicBezTo>
                    <a:pt x="2468859" y="689556"/>
                    <a:pt x="2413255" y="745160"/>
                    <a:pt x="2344663" y="745160"/>
                  </a:cubicBezTo>
                  <a:lnTo>
                    <a:pt x="124196" y="745160"/>
                  </a:lnTo>
                  <a:cubicBezTo>
                    <a:pt x="55604" y="745160"/>
                    <a:pt x="0" y="689556"/>
                    <a:pt x="0" y="620964"/>
                  </a:cubicBezTo>
                  <a:lnTo>
                    <a:pt x="0" y="124196"/>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5862" tIns="61572" rIns="95862" bIns="61572" numCol="1" spcCol="1270" anchor="ctr" anchorCtr="0">
              <a:noAutofit/>
            </a:bodyPr>
            <a:lstStyle/>
            <a:p>
              <a:pPr algn="ctr" defTabSz="800100">
                <a:lnSpc>
                  <a:spcPct val="90000"/>
                </a:lnSpc>
                <a:spcAft>
                  <a:spcPct val="35000"/>
                </a:spcAft>
              </a:pPr>
              <a:r>
                <a:rPr lang="en-US" sz="1800" dirty="0"/>
                <a:t>Due Dates on or after January 25, 2018 </a:t>
              </a:r>
            </a:p>
          </p:txBody>
        </p:sp>
      </p:grpSp>
    </p:spTree>
    <p:custDataLst>
      <p:tags r:id="rId1"/>
    </p:custDataLst>
    <p:extLst>
      <p:ext uri="{BB962C8B-B14F-4D97-AF65-F5344CB8AC3E}">
        <p14:creationId xmlns:p14="http://schemas.microsoft.com/office/powerpoint/2010/main" val="268070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3">
            <a:extLst>
              <a:ext uri="{FF2B5EF4-FFF2-40B4-BE49-F238E27FC236}">
                <a16:creationId xmlns:a16="http://schemas.microsoft.com/office/drawing/2014/main" xmlns="" id="{6FA2DDF2-AF2F-4A92-AC9B-2F9DAC95E5D5}"/>
              </a:ext>
            </a:extLst>
          </p:cNvPr>
          <p:cNvSpPr>
            <a:spLocks noGrp="1" noChangeArrowheads="1"/>
          </p:cNvSpPr>
          <p:nvPr>
            <p:ph idx="1"/>
          </p:nvPr>
        </p:nvSpPr>
        <p:spPr bwMode="auto">
          <a:xfrm>
            <a:off x="176213" y="1244600"/>
            <a:ext cx="8880475" cy="5145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5000"/>
              </a:lnSpc>
              <a:spcBef>
                <a:spcPts val="1200"/>
              </a:spcBef>
              <a:spcAft>
                <a:spcPts val="1200"/>
              </a:spcAft>
              <a:buFont typeface="Wingdings" panose="05000000000000000000" pitchFamily="2" charset="2"/>
              <a:buChar char="§"/>
            </a:pPr>
            <a:r>
              <a:rPr lang="en-US" altLang="en-US" sz="2800" dirty="0">
                <a:solidFill>
                  <a:srgbClr val="000000"/>
                </a:solidFill>
              </a:rPr>
              <a:t>“Experimental Therapeutics” model adopted – applicable to all trials research</a:t>
            </a:r>
          </a:p>
          <a:p>
            <a:pPr eaLnBrk="1" hangingPunct="1">
              <a:lnSpc>
                <a:spcPct val="85000"/>
              </a:lnSpc>
              <a:spcBef>
                <a:spcPts val="1200"/>
              </a:spcBef>
              <a:spcAft>
                <a:spcPts val="1200"/>
              </a:spcAft>
              <a:buFont typeface="Wingdings" panose="05000000000000000000" pitchFamily="2" charset="2"/>
              <a:buChar char="§"/>
            </a:pPr>
            <a:r>
              <a:rPr lang="en-US" altLang="en-US" sz="2800" dirty="0">
                <a:solidFill>
                  <a:srgbClr val="000000"/>
                </a:solidFill>
              </a:rPr>
              <a:t>No longer accept clinical trials applications through the standard R01, R21 or R03 grant mechanisms (i.e., under their “parent” PAs); must apply under NIMH’s specific clinical trial FOAs</a:t>
            </a:r>
          </a:p>
          <a:p>
            <a:pPr eaLnBrk="1" hangingPunct="1">
              <a:lnSpc>
                <a:spcPct val="85000"/>
              </a:lnSpc>
              <a:spcBef>
                <a:spcPts val="1200"/>
              </a:spcBef>
              <a:spcAft>
                <a:spcPts val="1200"/>
              </a:spcAft>
              <a:buFont typeface="Wingdings" panose="05000000000000000000" pitchFamily="2" charset="2"/>
              <a:buChar char="§"/>
            </a:pPr>
            <a:r>
              <a:rPr lang="en-US" altLang="en-US" sz="2800" dirty="0">
                <a:solidFill>
                  <a:srgbClr val="000000"/>
                </a:solidFill>
              </a:rPr>
              <a:t>Same general principles and priorities apply across other grant mechanisms if there is a clinical trial component (e.g., K award projects, SBIR, AREA)</a:t>
            </a:r>
          </a:p>
          <a:p>
            <a:pPr eaLnBrk="1" hangingPunct="1">
              <a:lnSpc>
                <a:spcPct val="85000"/>
              </a:lnSpc>
              <a:spcBef>
                <a:spcPts val="1200"/>
              </a:spcBef>
              <a:spcAft>
                <a:spcPts val="1200"/>
              </a:spcAft>
              <a:buFont typeface="Wingdings" panose="05000000000000000000" pitchFamily="2" charset="2"/>
              <a:buChar char="§"/>
            </a:pPr>
            <a:r>
              <a:rPr lang="en-US" altLang="en-US" sz="2800" dirty="0">
                <a:solidFill>
                  <a:srgbClr val="000000"/>
                </a:solidFill>
              </a:rPr>
              <a:t>But….there are some exceptions (e.g., biomarker or “probe” studies, certain joint PAs with other institutes)</a:t>
            </a:r>
          </a:p>
          <a:p>
            <a:pPr eaLnBrk="1" hangingPunct="1">
              <a:spcBef>
                <a:spcPts val="2400"/>
              </a:spcBef>
            </a:pPr>
            <a:endParaRPr lang="en-US" altLang="en-US" sz="2800" dirty="0">
              <a:solidFill>
                <a:schemeClr val="bg1"/>
              </a:solidFill>
              <a:latin typeface="Tahoma" panose="020B0604030504040204" pitchFamily="34" charset="0"/>
            </a:endParaRPr>
          </a:p>
          <a:p>
            <a:pPr eaLnBrk="1" hangingPunct="1">
              <a:spcBef>
                <a:spcPts val="2400"/>
              </a:spcBef>
            </a:pPr>
            <a:endParaRPr lang="en-US" altLang="en-US" sz="2800" dirty="0">
              <a:latin typeface="Tahoma" panose="020B0604030504040204" pitchFamily="34" charset="0"/>
            </a:endParaRPr>
          </a:p>
          <a:p>
            <a:pPr eaLnBrk="1" hangingPunct="1">
              <a:lnSpc>
                <a:spcPct val="80000"/>
              </a:lnSpc>
              <a:buFontTx/>
              <a:buNone/>
            </a:pPr>
            <a:endParaRPr lang="en-US" altLang="en-US" sz="2800" dirty="0">
              <a:solidFill>
                <a:schemeClr val="bg1"/>
              </a:solidFill>
              <a:latin typeface="Tahoma" panose="020B0604030504040204" pitchFamily="34" charset="0"/>
            </a:endParaRPr>
          </a:p>
        </p:txBody>
      </p:sp>
      <p:sp>
        <p:nvSpPr>
          <p:cNvPr id="357379" name="Rectangle 2">
            <a:extLst>
              <a:ext uri="{FF2B5EF4-FFF2-40B4-BE49-F238E27FC236}">
                <a16:creationId xmlns:a16="http://schemas.microsoft.com/office/drawing/2014/main" xmlns="" id="{7C447693-71E5-48B4-B801-8B63BBCB9E37}"/>
              </a:ext>
            </a:extLst>
          </p:cNvPr>
          <p:cNvSpPr>
            <a:spLocks noGrp="1" noChangeArrowheads="1"/>
          </p:cNvSpPr>
          <p:nvPr>
            <p:ph type="title"/>
          </p:nvPr>
        </p:nvSpPr>
        <p:spPr>
          <a:xfrm>
            <a:off x="295275" y="290513"/>
            <a:ext cx="8718550" cy="463550"/>
          </a:xfrm>
        </p:spPr>
        <p:txBody>
          <a:bodyPr/>
          <a:lstStyle/>
          <a:p>
            <a:pPr eaLnBrk="1" hangingPunct="1"/>
            <a:r>
              <a:rPr lang="en-US" altLang="en-US" sz="3100"/>
              <a:t>2014 NIMH Policy on Clinical Trials Research</a:t>
            </a:r>
          </a:p>
        </p:txBody>
      </p:sp>
    </p:spTree>
    <p:extLst>
      <p:ext uri="{BB962C8B-B14F-4D97-AF65-F5344CB8AC3E}">
        <p14:creationId xmlns:p14="http://schemas.microsoft.com/office/powerpoint/2010/main" val="97426216"/>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charset="0"/>
                <a:ea typeface="ＭＳ Ｐゴシック" charset="0"/>
                <a:cs typeface="ＭＳ Ｐゴシック" charset="0"/>
              </a:defRPr>
            </a:lvl1pPr>
            <a:lvl2pPr marL="557213" indent="-214313" eaLnBrk="0" hangingPunct="0">
              <a:defRPr sz="1800">
                <a:solidFill>
                  <a:schemeClr val="tx1"/>
                </a:solidFill>
                <a:latin typeface="Arial" charset="0"/>
                <a:ea typeface="ＭＳ Ｐゴシック" charset="0"/>
              </a:defRPr>
            </a:lvl2pPr>
            <a:lvl3pPr marL="857250" indent="-171450" eaLnBrk="0" hangingPunct="0">
              <a:defRPr sz="1800">
                <a:solidFill>
                  <a:schemeClr val="tx1"/>
                </a:solidFill>
                <a:latin typeface="Arial" charset="0"/>
                <a:ea typeface="ＭＳ Ｐゴシック" charset="0"/>
              </a:defRPr>
            </a:lvl3pPr>
            <a:lvl4pPr marL="1200150" indent="-171450" eaLnBrk="0" hangingPunct="0">
              <a:defRPr sz="1800">
                <a:solidFill>
                  <a:schemeClr val="tx1"/>
                </a:solidFill>
                <a:latin typeface="Arial" charset="0"/>
                <a:ea typeface="ＭＳ Ｐゴシック" charset="0"/>
              </a:defRPr>
            </a:lvl4pPr>
            <a:lvl5pPr marL="1543050" indent="-171450" eaLnBrk="0" hangingPunct="0">
              <a:defRPr sz="1800">
                <a:solidFill>
                  <a:schemeClr val="tx1"/>
                </a:solidFill>
                <a:latin typeface="Arial" charset="0"/>
                <a:ea typeface="ＭＳ Ｐゴシック" charset="0"/>
              </a:defRPr>
            </a:lvl5pPr>
            <a:lvl6pPr marL="1885950" indent="-171450" algn="r" eaLnBrk="0" fontAlgn="base" hangingPunct="0">
              <a:spcBef>
                <a:spcPct val="0"/>
              </a:spcBef>
              <a:spcAft>
                <a:spcPct val="0"/>
              </a:spcAft>
              <a:defRPr sz="1800">
                <a:solidFill>
                  <a:schemeClr val="tx1"/>
                </a:solidFill>
                <a:latin typeface="Arial" charset="0"/>
                <a:ea typeface="ＭＳ Ｐゴシック" charset="0"/>
              </a:defRPr>
            </a:lvl6pPr>
            <a:lvl7pPr marL="2228850" indent="-171450" algn="r" eaLnBrk="0" fontAlgn="base" hangingPunct="0">
              <a:spcBef>
                <a:spcPct val="0"/>
              </a:spcBef>
              <a:spcAft>
                <a:spcPct val="0"/>
              </a:spcAft>
              <a:defRPr sz="1800">
                <a:solidFill>
                  <a:schemeClr val="tx1"/>
                </a:solidFill>
                <a:latin typeface="Arial" charset="0"/>
                <a:ea typeface="ＭＳ Ｐゴシック" charset="0"/>
              </a:defRPr>
            </a:lvl7pPr>
            <a:lvl8pPr marL="2571750" indent="-171450" algn="r" eaLnBrk="0" fontAlgn="base" hangingPunct="0">
              <a:spcBef>
                <a:spcPct val="0"/>
              </a:spcBef>
              <a:spcAft>
                <a:spcPct val="0"/>
              </a:spcAft>
              <a:defRPr sz="1800">
                <a:solidFill>
                  <a:schemeClr val="tx1"/>
                </a:solidFill>
                <a:latin typeface="Arial" charset="0"/>
                <a:ea typeface="ＭＳ Ｐゴシック" charset="0"/>
              </a:defRPr>
            </a:lvl8pPr>
            <a:lvl9pPr marL="2914650" indent="-171450" algn="r" eaLnBrk="0" fontAlgn="base" hangingPunct="0">
              <a:spcBef>
                <a:spcPct val="0"/>
              </a:spcBef>
              <a:spcAft>
                <a:spcPct val="0"/>
              </a:spcAft>
              <a:defRPr sz="1800">
                <a:solidFill>
                  <a:schemeClr val="tx1"/>
                </a:solidFill>
                <a:latin typeface="Arial" charset="0"/>
                <a:ea typeface="ＭＳ Ｐゴシック" charset="0"/>
              </a:defRPr>
            </a:lvl9pPr>
          </a:lstStyle>
          <a:p>
            <a:pPr eaLnBrk="1" hangingPunct="1">
              <a:defRPr/>
            </a:pPr>
            <a:fld id="{7922C0AF-E9D9-1646-9099-326094BCF17D}" type="slidenum">
              <a:rPr lang="en-US" sz="675">
                <a:solidFill>
                  <a:srgbClr val="00468B"/>
                </a:solidFill>
              </a:rPr>
              <a:pPr eaLnBrk="1" hangingPunct="1">
                <a:defRPr/>
              </a:pPr>
              <a:t>19</a:t>
            </a:fld>
            <a:endParaRPr lang="en-US" sz="675" dirty="0">
              <a:solidFill>
                <a:srgbClr val="00468B"/>
              </a:solidFill>
            </a:endParaRPr>
          </a:p>
        </p:txBody>
      </p:sp>
      <p:sp>
        <p:nvSpPr>
          <p:cNvPr id="38" name="Title 1"/>
          <p:cNvSpPr txBox="1">
            <a:spLocks/>
          </p:cNvSpPr>
          <p:nvPr/>
        </p:nvSpPr>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a:bodyPr>
          <a:lstStyle>
            <a:lvl1pPr algn="l" rtl="0" eaLnBrk="0" fontAlgn="base" hangingPunct="0">
              <a:spcBef>
                <a:spcPct val="0"/>
              </a:spcBef>
              <a:spcAft>
                <a:spcPct val="0"/>
              </a:spcAft>
              <a:defRPr sz="2500" b="1">
                <a:solidFill>
                  <a:schemeClr val="bg1"/>
                </a:solidFill>
                <a:latin typeface="+mj-lt"/>
                <a:ea typeface="+mj-ea"/>
                <a:cs typeface="ＭＳ Ｐゴシック" charset="0"/>
              </a:defRPr>
            </a:lvl1pPr>
            <a:lvl2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a:lstStyle>
          <a:p>
            <a:pPr algn="ctr">
              <a:defRPr/>
            </a:pPr>
            <a:r>
              <a:rPr lang="en-US" sz="2800" kern="0" dirty="0">
                <a:solidFill>
                  <a:srgbClr val="FFFFFF"/>
                </a:solidFill>
              </a:rPr>
              <a:t>NIMH’s Current Funding Opportunity Announcements for Intervention Development Clinical Trials</a:t>
            </a:r>
          </a:p>
        </p:txBody>
      </p:sp>
      <p:graphicFrame>
        <p:nvGraphicFramePr>
          <p:cNvPr id="6" name="Table 5"/>
          <p:cNvGraphicFramePr>
            <a:graphicFrameLocks noGrp="1"/>
          </p:cNvGraphicFramePr>
          <p:nvPr/>
        </p:nvGraphicFramePr>
        <p:xfrm>
          <a:off x="0" y="1160463"/>
          <a:ext cx="9144000" cy="5640535"/>
        </p:xfrm>
        <a:graphic>
          <a:graphicData uri="http://schemas.openxmlformats.org/drawingml/2006/table">
            <a:tbl>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384175">
                <a:tc gridSpan="4">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2000" b="0" i="0" u="none" strike="noStrike" cap="none" normalizeH="0" baseline="0">
                          <a:ln>
                            <a:noFill/>
                          </a:ln>
                          <a:solidFill>
                            <a:srgbClr val="FFFFFF"/>
                          </a:solidFill>
                          <a:effectLst/>
                          <a:latin typeface="Arial" charset="0"/>
                          <a:ea typeface="ＭＳ Ｐゴシック" charset="-128"/>
                        </a:rPr>
                        <a:t>Clinical Trial Pipeline - Phase of Intervention Development </a:t>
                      </a:r>
                      <a:endParaRPr kumimoji="0" lang="en-US" altLang="x-none" sz="2000" b="0" i="0" u="none" strike="noStrike" cap="none" normalizeH="0" baseline="0">
                        <a:ln>
                          <a:noFill/>
                        </a:ln>
                        <a:solidFill>
                          <a:srgbClr val="FFFFFF"/>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19163">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bg1"/>
                          </a:solidFill>
                          <a:effectLst/>
                          <a:latin typeface="Arial" charset="0"/>
                          <a:ea typeface="ＭＳ Ｐゴシック" charset="-128"/>
                        </a:rPr>
                        <a:t>First in Human</a:t>
                      </a:r>
                      <a:endParaRPr kumimoji="0" lang="en-US" altLang="x-none" sz="1600" b="1" i="0" u="none" strike="noStrike" cap="none" normalizeH="0" baseline="0">
                        <a:ln>
                          <a:noFill/>
                        </a:ln>
                        <a:solidFill>
                          <a:schemeClr val="bg1"/>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395"/>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bg1"/>
                          </a:solidFill>
                          <a:effectLst/>
                          <a:latin typeface="Arial" charset="0"/>
                          <a:ea typeface="ＭＳ Ｐゴシック" charset="-128"/>
                        </a:rPr>
                        <a:t>Exploratory Experimental Therapeutics</a:t>
                      </a:r>
                      <a:endParaRPr kumimoji="0" lang="en-US" altLang="x-none" sz="1600" b="1" i="0" u="none" strike="noStrike" cap="none" normalizeH="0" baseline="0">
                        <a:ln>
                          <a:noFill/>
                        </a:ln>
                        <a:solidFill>
                          <a:schemeClr val="bg1"/>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395"/>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bg1"/>
                          </a:solidFill>
                          <a:effectLst/>
                          <a:latin typeface="Arial" charset="0"/>
                          <a:ea typeface="ＭＳ Ｐゴシック" charset="-128"/>
                        </a:rPr>
                        <a:t>Confirmatory Efficacy</a:t>
                      </a:r>
                      <a:endParaRPr kumimoji="0" lang="en-US" altLang="x-none" sz="1600" b="1" i="0" u="none" strike="noStrike" cap="none" normalizeH="0" baseline="0">
                        <a:ln>
                          <a:noFill/>
                        </a:ln>
                        <a:solidFill>
                          <a:schemeClr val="bg1"/>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395"/>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bg1"/>
                          </a:solidFill>
                          <a:effectLst/>
                          <a:latin typeface="Arial" charset="0"/>
                          <a:ea typeface="ＭＳ Ｐゴシック" charset="-128"/>
                        </a:rPr>
                        <a:t>Effectiveness (Prevention, Treatment, Services)</a:t>
                      </a:r>
                      <a:endParaRPr kumimoji="0" lang="en-US" altLang="x-none" sz="1600" b="1" i="0" u="none" strike="noStrike" cap="none" normalizeH="0" baseline="0">
                        <a:ln>
                          <a:noFill/>
                        </a:ln>
                        <a:solidFill>
                          <a:schemeClr val="bg1"/>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395"/>
                    </a:solidFill>
                  </a:tcPr>
                </a:tc>
                <a:extLst>
                  <a:ext uri="{0D108BD9-81ED-4DB2-BD59-A6C34878D82A}">
                    <a16:rowId xmlns:a16="http://schemas.microsoft.com/office/drawing/2014/main" xmlns="" val="10001"/>
                  </a:ext>
                </a:extLst>
              </a:tr>
              <a:tr h="1016000">
                <a:tc gridSpan="2">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chemeClr val="tx2"/>
                          </a:solidFill>
                          <a:effectLst/>
                          <a:latin typeface="Arial" charset="0"/>
                          <a:ea typeface="ＭＳ Ｐゴシック" charset="-128"/>
                        </a:rPr>
                        <a:t>First in Human and Early Stage Clinical Trials of Novel Investigational Drugs or Devices for Psychiatric Disorders (U01)*</a:t>
                      </a:r>
                      <a:endParaRPr kumimoji="0" lang="en-US" altLang="x-none" sz="1300" b="1" i="0" u="none" strike="noStrike" cap="none" normalizeH="0" baseline="0">
                        <a:ln>
                          <a:noFill/>
                        </a:ln>
                        <a:solidFill>
                          <a:schemeClr val="tx2"/>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endParaRPr kumimoji="0" lang="x-none"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Pilot Effectiveness Trials for Treatment, Preventive and Services Interventions (R34)</a:t>
                      </a:r>
                      <a:endParaRPr kumimoji="0" lang="en-US"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1704975">
                <a:tc rowSpan="2">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400" b="1" i="0" u="none" strike="noStrike" cap="none" normalizeH="0" baseline="0">
                          <a:ln>
                            <a:noFill/>
                          </a:ln>
                          <a:solidFill>
                            <a:srgbClr val="FFFFFF"/>
                          </a:solidFill>
                          <a:effectLst/>
                          <a:latin typeface="Arial" charset="0"/>
                          <a:ea typeface="ＭＳ Ｐゴシック" charset="-128"/>
                        </a:rPr>
                        <a:t> </a:t>
                      </a:r>
                      <a:endParaRPr kumimoji="0" lang="en-US" altLang="x-none" sz="1300" b="1" i="0" u="none" strike="noStrike" cap="none" normalizeH="0" baseline="0">
                        <a:ln>
                          <a:noFill/>
                        </a:ln>
                        <a:solidFill>
                          <a:srgbClr val="FFFFFF"/>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Early Stage Testing of Pharmacologic or Device-based Interventions for the Treatment of Mental Disorders (R61/R33) and (R33)*</a:t>
                      </a:r>
                      <a:endParaRPr kumimoji="0" lang="en-US"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 </a:t>
                      </a:r>
                      <a:endParaRPr kumimoji="0" lang="en-US" altLang="x-none" sz="1400" b="1" i="0" u="none" strike="noStrike" cap="none" normalizeH="0" baseline="0">
                        <a:ln>
                          <a:noFill/>
                        </a:ln>
                        <a:solidFill>
                          <a:srgbClr val="00468B"/>
                        </a:solidFill>
                        <a:effectLst/>
                        <a:latin typeface="Calibri" charset="0"/>
                        <a:ea typeface="Calibri" charset="0"/>
                        <a:cs typeface="Times New Roman" charset="0"/>
                      </a:endParaRPr>
                    </a:p>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Confirmatory Efficacy Clinical Trials of Non-Pharmacological Interventions for Mental Disorders (R01)</a:t>
                      </a:r>
                      <a:endParaRPr kumimoji="0" lang="en-US" altLang="x-none" sz="1400" b="1" i="0" u="none" strike="noStrike" cap="none" normalizeH="0" baseline="0">
                        <a:ln>
                          <a:noFill/>
                        </a:ln>
                        <a:solidFill>
                          <a:srgbClr val="00468B"/>
                        </a:solidFill>
                        <a:effectLst/>
                        <a:latin typeface="Calibri" charset="0"/>
                        <a:ea typeface="ＭＳ Ｐゴシック" charset="-128"/>
                      </a:endParaRPr>
                    </a:p>
                    <a:p>
                      <a:pPr marL="0" marR="0" lvl="0" indent="0" algn="ctr" defTabSz="457200" rtl="0" eaLnBrk="1" fontAlgn="base" latinLnBrk="0" hangingPunct="1">
                        <a:lnSpc>
                          <a:spcPct val="107000"/>
                        </a:lnSpc>
                        <a:spcBef>
                          <a:spcPct val="0"/>
                        </a:spcBef>
                        <a:spcAft>
                          <a:spcPts val="800"/>
                        </a:spcAft>
                        <a:buClrTx/>
                        <a:buSzTx/>
                        <a:buFontTx/>
                        <a:buNone/>
                        <a:tabLst/>
                      </a:pPr>
                      <a:endParaRPr kumimoji="0" lang="en-US" altLang="x-none" sz="1300" b="1" i="0" u="none" strike="noStrike" cap="none" normalizeH="0" baseline="0">
                        <a:ln>
                          <a:noFill/>
                        </a:ln>
                        <a:solidFill>
                          <a:srgbClr val="00468B"/>
                        </a:solidFill>
                        <a:effectLst/>
                        <a:latin typeface="Calibri" charset="0"/>
                        <a:ea typeface="ＭＳ Ｐゴシック" charset="-128"/>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Clinical Trials to Test the Effectiveness of Treatment, Preventive, and Services Interventions (R01)</a:t>
                      </a:r>
                      <a:endParaRPr kumimoji="0" lang="en-US"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1616075">
                <a:tc vMerge="1">
                  <a:txBody>
                    <a:bodyPr/>
                    <a:lstStyle/>
                    <a:p>
                      <a:endParaRPr lang="en-US"/>
                    </a:p>
                  </a:txBody>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a:ln>
                            <a:noFill/>
                          </a:ln>
                          <a:solidFill>
                            <a:srgbClr val="00468B"/>
                          </a:solidFill>
                          <a:effectLst/>
                          <a:latin typeface="Arial" charset="0"/>
                          <a:ea typeface="ＭＳ Ｐゴシック" charset="-128"/>
                        </a:rPr>
                        <a:t>Development of Psychosocial Therapeutic and Preventive Interventions for Mental Disorders (R61/R33) and (R33)</a:t>
                      </a:r>
                      <a:endParaRPr kumimoji="0" lang="en-US"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endParaRPr kumimoji="0" lang="x-none" altLang="x-none" sz="1300" b="1" i="0" u="none" strike="noStrike" cap="none" normalizeH="0" baseline="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lnSpc>
                          <a:spcPct val="90000"/>
                        </a:lnSpc>
                        <a:spcBef>
                          <a:spcPct val="50000"/>
                        </a:spcBef>
                        <a:buClr>
                          <a:srgbClr val="64A03C"/>
                        </a:buClr>
                        <a:buSzPct val="120000"/>
                        <a:defRPr>
                          <a:solidFill>
                            <a:srgbClr val="292929"/>
                          </a:solidFill>
                          <a:latin typeface="Arial" charset="0"/>
                          <a:ea typeface="ＭＳ Ｐゴシック" charset="-128"/>
                        </a:defRPr>
                      </a:lvl1pPr>
                      <a:lvl2pPr marL="742950" indent="-285750" defTabSz="457200">
                        <a:lnSpc>
                          <a:spcPct val="90000"/>
                        </a:lnSpc>
                        <a:spcBef>
                          <a:spcPct val="50000"/>
                        </a:spcBef>
                        <a:buClr>
                          <a:srgbClr val="0046A0"/>
                        </a:buClr>
                        <a:buFont typeface="Wingdings" charset="2"/>
                        <a:defRPr sz="1600">
                          <a:solidFill>
                            <a:srgbClr val="292929"/>
                          </a:solidFill>
                          <a:latin typeface="Arial" charset="0"/>
                          <a:ea typeface="ＭＳ Ｐゴシック" charset="-128"/>
                        </a:defRPr>
                      </a:lvl2pPr>
                      <a:lvl3pPr marL="1143000" indent="-228600" defTabSz="457200">
                        <a:lnSpc>
                          <a:spcPct val="90000"/>
                        </a:lnSpc>
                        <a:spcBef>
                          <a:spcPct val="50000"/>
                        </a:spcBef>
                        <a:buClr>
                          <a:srgbClr val="64A03C"/>
                        </a:buClr>
                        <a:defRPr sz="1400">
                          <a:solidFill>
                            <a:srgbClr val="292929"/>
                          </a:solidFill>
                          <a:latin typeface="Arial" charset="0"/>
                          <a:ea typeface="ＭＳ Ｐゴシック" charset="-128"/>
                        </a:defRPr>
                      </a:lvl3pPr>
                      <a:lvl4pPr marL="1600200" indent="-228600" defTabSz="457200">
                        <a:lnSpc>
                          <a:spcPct val="90000"/>
                        </a:lnSpc>
                        <a:spcBef>
                          <a:spcPct val="50000"/>
                        </a:spcBef>
                        <a:buClr>
                          <a:srgbClr val="003CA0"/>
                        </a:buClr>
                        <a:buFont typeface="Wingdings" charset="2"/>
                        <a:defRPr sz="1200">
                          <a:solidFill>
                            <a:srgbClr val="292929"/>
                          </a:solidFill>
                          <a:latin typeface="Arial" charset="0"/>
                          <a:ea typeface="ＭＳ Ｐゴシック" charset="-128"/>
                        </a:defRPr>
                      </a:lvl4pPr>
                      <a:lvl5pPr marL="2057400" indent="-228600" defTabSz="457200">
                        <a:lnSpc>
                          <a:spcPct val="90000"/>
                        </a:lnSpc>
                        <a:spcBef>
                          <a:spcPct val="50000"/>
                        </a:spcBef>
                        <a:buClr>
                          <a:srgbClr val="64A03C"/>
                        </a:buClr>
                        <a:defRPr sz="1200">
                          <a:solidFill>
                            <a:srgbClr val="292929"/>
                          </a:solidFill>
                          <a:latin typeface="Arial" charset="0"/>
                          <a:ea typeface="ＭＳ Ｐゴシック" charset="-128"/>
                        </a:defRPr>
                      </a:lvl5pPr>
                      <a:lvl6pPr marL="25146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6pPr>
                      <a:lvl7pPr marL="29718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7pPr>
                      <a:lvl8pPr marL="34290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8pPr>
                      <a:lvl9pPr marL="3886200" indent="-228600" defTabSz="457200" eaLnBrk="0" fontAlgn="base" hangingPunct="0">
                        <a:lnSpc>
                          <a:spcPct val="90000"/>
                        </a:lnSpc>
                        <a:spcBef>
                          <a:spcPct val="50000"/>
                        </a:spcBef>
                        <a:spcAft>
                          <a:spcPct val="0"/>
                        </a:spcAft>
                        <a:buClr>
                          <a:srgbClr val="64A03C"/>
                        </a:buClr>
                        <a:defRPr sz="1200">
                          <a:solidFill>
                            <a:srgbClr val="292929"/>
                          </a:solidFill>
                          <a:latin typeface="Arial" charset="0"/>
                          <a:ea typeface="ＭＳ Ｐゴシック"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x-none" sz="1400" b="1" i="0" u="none" strike="noStrike" cap="none" normalizeH="0" baseline="0" dirty="0">
                          <a:ln>
                            <a:noFill/>
                          </a:ln>
                          <a:solidFill>
                            <a:srgbClr val="00468B"/>
                          </a:solidFill>
                          <a:effectLst/>
                          <a:latin typeface="Arial" charset="0"/>
                          <a:ea typeface="ＭＳ Ｐゴシック" charset="-128"/>
                        </a:rPr>
                        <a:t>Clinical Trials to Test the Effectiveness of Treatment, Preventive, and Services Interventions (Collaborative R01)</a:t>
                      </a:r>
                      <a:endParaRPr kumimoji="0" lang="en-US" altLang="x-none" sz="1300" b="1" i="0" u="none" strike="noStrike" cap="none" normalizeH="0" baseline="0" dirty="0">
                        <a:ln>
                          <a:noFill/>
                        </a:ln>
                        <a:solidFill>
                          <a:srgbClr val="00468B"/>
                        </a:solidFill>
                        <a:effectLst/>
                        <a:latin typeface="Calibri" charset="0"/>
                        <a:ea typeface="Calibri" charset="0"/>
                        <a:cs typeface="Times New Roman" charset="0"/>
                      </a:endParaRPr>
                    </a:p>
                  </a:txBody>
                  <a:tcPr marL="10933" marR="10933" marT="10932" marB="109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61393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title"/>
          </p:nvPr>
        </p:nvSpPr>
        <p:spPr>
          <a:xfrm>
            <a:off x="263525" y="336550"/>
            <a:ext cx="8534400" cy="420688"/>
          </a:xfrm>
          <a:extLst/>
        </p:spPr>
        <p:txBody>
          <a:bodyPr rtlCol="0" anchor="t">
            <a:noAutofit/>
          </a:bodyPr>
          <a:lstStyle/>
          <a:p>
            <a:pPr>
              <a:defRPr/>
            </a:pPr>
            <a:r>
              <a:rPr lang="en-US" sz="3200" dirty="0">
                <a:ea typeface="+mj-ea"/>
              </a:rPr>
              <a:t>AGENDA</a:t>
            </a:r>
          </a:p>
        </p:txBody>
      </p:sp>
      <p:sp>
        <p:nvSpPr>
          <p:cNvPr id="22937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7994B39F-AA3C-6C40-ACE3-3A32E2DD0A92}" type="slidenum">
              <a:rPr lang="en-US" altLang="en-US" sz="900"/>
              <a:pPr/>
              <a:t>2</a:t>
            </a:fld>
            <a:endParaRPr lang="en-US" altLang="en-US" sz="900"/>
          </a:p>
        </p:txBody>
      </p:sp>
      <p:sp>
        <p:nvSpPr>
          <p:cNvPr id="9219" name="Content Placeholder 1"/>
          <p:cNvSpPr>
            <a:spLocks noGrp="1"/>
          </p:cNvSpPr>
          <p:nvPr>
            <p:ph idx="1"/>
          </p:nvPr>
        </p:nvSpPr>
        <p:spPr bwMode="auto">
          <a:xfrm>
            <a:off x="309563" y="1309688"/>
            <a:ext cx="8623300" cy="4752975"/>
          </a:xfrm>
          <a:extLst/>
        </p:spPr>
        <p:txBody>
          <a:bodyPr vert="horz" wrap="square" lIns="91440" tIns="45720" rIns="91440" bIns="45720" numCol="1" anchor="t" anchorCtr="0" compatLnSpc="1">
            <a:prstTxWarp prst="textNoShape">
              <a:avLst/>
            </a:prstTxWarp>
          </a:bodyPr>
          <a:lstStyle/>
          <a:p>
            <a:pPr marL="342900" indent="-342900" eaLnBrk="1" hangingPunct="1">
              <a:lnSpc>
                <a:spcPct val="85000"/>
              </a:lnSpc>
              <a:spcBef>
                <a:spcPts val="600"/>
              </a:spcBef>
              <a:spcAft>
                <a:spcPts val="1200"/>
              </a:spcAft>
              <a:buClrTx/>
              <a:buSzPct val="80000"/>
              <a:buFontTx/>
              <a:buBlip>
                <a:blip r:embed="rId3"/>
              </a:buBlip>
              <a:defRPr/>
            </a:pPr>
            <a:r>
              <a:rPr lang="en-US" sz="3200" dirty="0">
                <a:solidFill>
                  <a:srgbClr val="000000"/>
                </a:solidFill>
                <a:ea typeface="+mn-ea"/>
                <a:cs typeface="Arial" pitchFamily="34" charset="0"/>
              </a:rPr>
              <a:t>Policy and Procedural Changes in NIH Handling of Clinical Trial Applications</a:t>
            </a:r>
          </a:p>
          <a:p>
            <a:pPr marL="342900" indent="-342900" eaLnBrk="1" hangingPunct="1">
              <a:lnSpc>
                <a:spcPct val="85000"/>
              </a:lnSpc>
              <a:spcBef>
                <a:spcPts val="600"/>
              </a:spcBef>
              <a:spcAft>
                <a:spcPts val="1200"/>
              </a:spcAft>
              <a:buClrTx/>
              <a:buSzPct val="80000"/>
              <a:buFontTx/>
              <a:buBlip>
                <a:blip r:embed="rId3"/>
              </a:buBlip>
              <a:defRPr/>
            </a:pPr>
            <a:r>
              <a:rPr lang="en-US" sz="3200" dirty="0">
                <a:solidFill>
                  <a:srgbClr val="000000"/>
                </a:solidFill>
                <a:ea typeface="+mn-ea"/>
                <a:cs typeface="Arial" pitchFamily="34" charset="0"/>
              </a:rPr>
              <a:t>Changes regarding R21 Applications</a:t>
            </a:r>
            <a:endParaRPr lang="en-US" sz="3200" dirty="0">
              <a:solidFill>
                <a:srgbClr val="000000"/>
              </a:solidFill>
              <a:cs typeface="Arial" pitchFamily="34" charset="0"/>
            </a:endParaRPr>
          </a:p>
          <a:p>
            <a:pPr marL="342900" indent="-342900" eaLnBrk="1" hangingPunct="1">
              <a:lnSpc>
                <a:spcPct val="85000"/>
              </a:lnSpc>
              <a:spcBef>
                <a:spcPts val="600"/>
              </a:spcBef>
              <a:spcAft>
                <a:spcPts val="1200"/>
              </a:spcAft>
              <a:buClrTx/>
              <a:buSzPct val="80000"/>
              <a:buFontTx/>
              <a:buBlip>
                <a:blip r:embed="rId3"/>
              </a:buBlip>
              <a:defRPr/>
            </a:pPr>
            <a:r>
              <a:rPr lang="en-US" sz="3200" dirty="0">
                <a:solidFill>
                  <a:srgbClr val="000000"/>
                </a:solidFill>
                <a:ea typeface="+mn-ea"/>
                <a:cs typeface="Arial" pitchFamily="34" charset="0"/>
              </a:rPr>
              <a:t>Required Application Components (e.g., Data Sharing Plan, Rigor </a:t>
            </a:r>
            <a:r>
              <a:rPr lang="en-US" sz="3200" dirty="0">
                <a:solidFill>
                  <a:srgbClr val="000000"/>
                </a:solidFill>
                <a:ea typeface="+mn-ea"/>
                <a:cs typeface="+mn-cs"/>
              </a:rPr>
              <a:t>&amp; Reproducibility, Sex as a Biological Variable)</a:t>
            </a:r>
          </a:p>
          <a:p>
            <a:pPr marL="342900" indent="-342900" eaLnBrk="1" hangingPunct="1">
              <a:lnSpc>
                <a:spcPct val="85000"/>
              </a:lnSpc>
              <a:spcBef>
                <a:spcPts val="600"/>
              </a:spcBef>
              <a:spcAft>
                <a:spcPts val="1200"/>
              </a:spcAft>
              <a:buClrTx/>
              <a:buSzPct val="80000"/>
              <a:buFontTx/>
              <a:buBlip>
                <a:blip r:embed="rId3"/>
              </a:buBlip>
              <a:defRPr/>
            </a:pPr>
            <a:r>
              <a:rPr lang="en-US" sz="3200" dirty="0">
                <a:solidFill>
                  <a:srgbClr val="000000"/>
                </a:solidFill>
                <a:cs typeface="+mn-cs"/>
              </a:rPr>
              <a:t>Changes for Career Development Awards</a:t>
            </a:r>
            <a:endParaRPr lang="en-US" sz="3200" dirty="0">
              <a:solidFill>
                <a:srgbClr val="000000"/>
              </a:solidFill>
              <a:ea typeface="+mn-ea"/>
              <a:cs typeface="+mn-cs"/>
            </a:endParaRPr>
          </a:p>
          <a:p>
            <a:pPr marL="342900" indent="-342900" eaLnBrk="1" hangingPunct="1">
              <a:lnSpc>
                <a:spcPct val="85000"/>
              </a:lnSpc>
              <a:spcBef>
                <a:spcPts val="600"/>
              </a:spcBef>
              <a:spcAft>
                <a:spcPts val="1200"/>
              </a:spcAft>
              <a:buClrTx/>
              <a:buSzPct val="80000"/>
              <a:buFontTx/>
              <a:buBlip>
                <a:blip r:embed="rId3"/>
              </a:buBlip>
              <a:defRPr/>
            </a:pPr>
            <a:r>
              <a:rPr lang="en-US" sz="3200" dirty="0">
                <a:solidFill>
                  <a:srgbClr val="000000"/>
                </a:solidFill>
                <a:cs typeface="+mn-cs"/>
              </a:rPr>
              <a:t>Questions</a:t>
            </a:r>
            <a:endParaRPr lang="en-US" sz="3200" dirty="0">
              <a:solidFill>
                <a:srgbClr val="000000"/>
              </a:solidFill>
            </a:endParaRPr>
          </a:p>
          <a:p>
            <a:pPr marL="342900" indent="-342900" eaLnBrk="1" hangingPunct="1">
              <a:lnSpc>
                <a:spcPct val="85000"/>
              </a:lnSpc>
              <a:spcBef>
                <a:spcPts val="600"/>
              </a:spcBef>
              <a:spcAft>
                <a:spcPts val="1200"/>
              </a:spcAft>
              <a:buClrTx/>
              <a:buSzPct val="80000"/>
              <a:buFontTx/>
              <a:buBlip>
                <a:blip r:embed="rId3"/>
              </a:buBlip>
              <a:defRPr/>
            </a:pPr>
            <a:r>
              <a:rPr lang="en-US" sz="3200" dirty="0">
                <a:solidFill>
                  <a:srgbClr val="000000"/>
                </a:solidFill>
              </a:rPr>
              <a:t>(time allowing) NIMH Research Priorities</a:t>
            </a:r>
          </a:p>
        </p:txBody>
      </p:sp>
    </p:spTree>
    <p:extLst>
      <p:ext uri="{BB962C8B-B14F-4D97-AF65-F5344CB8AC3E}">
        <p14:creationId xmlns:p14="http://schemas.microsoft.com/office/powerpoint/2010/main" val="1690354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1" name="Rectangle 3"/>
          <p:cNvSpPr>
            <a:spLocks noGrp="1" noChangeArrowheads="1"/>
          </p:cNvSpPr>
          <p:nvPr>
            <p:ph idx="1"/>
          </p:nvPr>
        </p:nvSpPr>
        <p:spPr bwMode="auto">
          <a:xfrm>
            <a:off x="176213" y="1244600"/>
            <a:ext cx="8880475" cy="5145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5000"/>
              </a:lnSpc>
              <a:spcBef>
                <a:spcPts val="1200"/>
              </a:spcBef>
              <a:spcAft>
                <a:spcPts val="600"/>
              </a:spcAft>
              <a:buFont typeface="Wingdings" charset="2"/>
              <a:buChar char="§"/>
            </a:pPr>
            <a:r>
              <a:rPr lang="en-US" altLang="en-US" sz="2800" dirty="0">
                <a:solidFill>
                  <a:srgbClr val="000000"/>
                </a:solidFill>
                <a:ea typeface="MS PGothic" charset="-128"/>
              </a:rPr>
              <a:t>Standard grant mechanisms (R01, R21, R03) were still allowed for submitting certain types of applications containing clinical trial components, e.g., </a:t>
            </a:r>
          </a:p>
          <a:p>
            <a:pPr lvl="1" eaLnBrk="1" hangingPunct="1">
              <a:lnSpc>
                <a:spcPct val="85000"/>
              </a:lnSpc>
              <a:spcBef>
                <a:spcPts val="1200"/>
              </a:spcBef>
              <a:spcAft>
                <a:spcPts val="600"/>
              </a:spcAft>
              <a:buFont typeface="Wingdings" charset="2"/>
              <a:buChar char="§"/>
            </a:pPr>
            <a:r>
              <a:rPr lang="en-US" altLang="en-US" sz="2600" dirty="0">
                <a:solidFill>
                  <a:srgbClr val="000000"/>
                </a:solidFill>
                <a:ea typeface="MS PGothic" charset="-128"/>
              </a:rPr>
              <a:t>“Probe” studies -- a treatment used as experimental tool to understand pathophysiology of a disorder rather than to answer questions about the treatment</a:t>
            </a:r>
          </a:p>
          <a:p>
            <a:pPr lvl="1" eaLnBrk="1" hangingPunct="1">
              <a:lnSpc>
                <a:spcPct val="85000"/>
              </a:lnSpc>
              <a:spcBef>
                <a:spcPts val="1200"/>
              </a:spcBef>
              <a:spcAft>
                <a:spcPts val="600"/>
              </a:spcAft>
              <a:buFont typeface="Wingdings" charset="2"/>
              <a:buChar char="§"/>
            </a:pPr>
            <a:r>
              <a:rPr lang="en-US" altLang="en-US" sz="2600" dirty="0">
                <a:solidFill>
                  <a:srgbClr val="000000"/>
                </a:solidFill>
                <a:ea typeface="MS PGothic" charset="-128"/>
              </a:rPr>
              <a:t>“Biomarker” studies -- focused on developing predictors or moderators of treatment response in order to better personalize treatment</a:t>
            </a:r>
          </a:p>
          <a:p>
            <a:pPr eaLnBrk="1" hangingPunct="1">
              <a:lnSpc>
                <a:spcPct val="85000"/>
              </a:lnSpc>
              <a:spcBef>
                <a:spcPts val="1200"/>
              </a:spcBef>
              <a:spcAft>
                <a:spcPts val="600"/>
              </a:spcAft>
              <a:buFont typeface="Wingdings" charset="2"/>
              <a:buChar char="§"/>
            </a:pPr>
            <a:r>
              <a:rPr lang="en-US" altLang="en-US" sz="2800" dirty="0">
                <a:solidFill>
                  <a:srgbClr val="000000"/>
                </a:solidFill>
                <a:ea typeface="MS PGothic" charset="-128"/>
              </a:rPr>
              <a:t>Key has been that such studies were not about intervention development; aims could not include efficacy questions; see FAQs on clinical trials web page</a:t>
            </a:r>
          </a:p>
          <a:p>
            <a:pPr eaLnBrk="1" hangingPunct="1">
              <a:spcBef>
                <a:spcPts val="2400"/>
              </a:spcBef>
            </a:pPr>
            <a:endParaRPr lang="en-US" altLang="en-US" sz="2800" dirty="0">
              <a:solidFill>
                <a:schemeClr val="bg1"/>
              </a:solidFill>
              <a:latin typeface="Tahoma" charset="0"/>
              <a:ea typeface="MS PGothic" charset="-128"/>
            </a:endParaRPr>
          </a:p>
          <a:p>
            <a:pPr eaLnBrk="1" hangingPunct="1">
              <a:spcBef>
                <a:spcPts val="2400"/>
              </a:spcBef>
            </a:pPr>
            <a:endParaRPr lang="en-US" altLang="en-US" sz="2800" dirty="0">
              <a:latin typeface="Tahoma" charset="0"/>
              <a:ea typeface="MS PGothic" charset="-128"/>
            </a:endParaRPr>
          </a:p>
          <a:p>
            <a:pPr eaLnBrk="1" hangingPunct="1">
              <a:lnSpc>
                <a:spcPct val="80000"/>
              </a:lnSpc>
              <a:buFontTx/>
              <a:buNone/>
            </a:pPr>
            <a:endParaRPr lang="en-US" altLang="en-US" sz="2800" dirty="0">
              <a:solidFill>
                <a:schemeClr val="bg1"/>
              </a:solidFill>
              <a:latin typeface="Tahoma" charset="0"/>
              <a:ea typeface="MS PGothic" charset="-128"/>
            </a:endParaRPr>
          </a:p>
        </p:txBody>
      </p:sp>
      <p:sp>
        <p:nvSpPr>
          <p:cNvPr id="296962" name="Rectangle 2"/>
          <p:cNvSpPr>
            <a:spLocks noGrp="1" noChangeArrowheads="1"/>
          </p:cNvSpPr>
          <p:nvPr>
            <p:ph type="title"/>
          </p:nvPr>
        </p:nvSpPr>
        <p:spPr>
          <a:xfrm>
            <a:off x="279400" y="290513"/>
            <a:ext cx="8718550" cy="463550"/>
          </a:xfrm>
        </p:spPr>
        <p:txBody>
          <a:bodyPr/>
          <a:lstStyle/>
          <a:p>
            <a:pPr eaLnBrk="1" hangingPunct="1"/>
            <a:r>
              <a:rPr lang="en-US" altLang="en-US" sz="2600" dirty="0">
                <a:ea typeface="MS PGothic" charset="-128"/>
              </a:rPr>
              <a:t>Previously, Some “Exceptions” to the RFA Requirement for Clinical Trial Applications</a:t>
            </a:r>
          </a:p>
        </p:txBody>
      </p:sp>
    </p:spTree>
    <p:extLst>
      <p:ext uri="{BB962C8B-B14F-4D97-AF65-F5344CB8AC3E}">
        <p14:creationId xmlns:p14="http://schemas.microsoft.com/office/powerpoint/2010/main" val="1775465904"/>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4673" y="0"/>
            <a:ext cx="12126913" cy="6715496"/>
          </a:xfrm>
          <a:prstGeom prst="rect">
            <a:avLst/>
          </a:prstGeom>
        </p:spPr>
      </p:pic>
    </p:spTree>
    <p:extLst>
      <p:ext uri="{BB962C8B-B14F-4D97-AF65-F5344CB8AC3E}">
        <p14:creationId xmlns:p14="http://schemas.microsoft.com/office/powerpoint/2010/main" val="115895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1" name="Rectangle 3"/>
          <p:cNvSpPr>
            <a:spLocks noGrp="1" noChangeArrowheads="1"/>
          </p:cNvSpPr>
          <p:nvPr>
            <p:ph idx="1"/>
          </p:nvPr>
        </p:nvSpPr>
        <p:spPr bwMode="auto">
          <a:xfrm>
            <a:off x="841830" y="1244600"/>
            <a:ext cx="7692570" cy="5145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5000"/>
              </a:lnSpc>
              <a:spcBef>
                <a:spcPts val="1200"/>
              </a:spcBef>
              <a:spcAft>
                <a:spcPts val="1200"/>
              </a:spcAft>
              <a:buFont typeface="Wingdings" charset="2"/>
              <a:buChar char="§"/>
            </a:pPr>
            <a:r>
              <a:rPr lang="en-US" altLang="en-US" sz="2800" dirty="0">
                <a:solidFill>
                  <a:srgbClr val="000000"/>
                </a:solidFill>
                <a:ea typeface="MS PGothic" charset="-128"/>
              </a:rPr>
              <a:t>NIH defining a new subcategory of clinical trial, referred to as “mechanistic clinical trials” </a:t>
            </a:r>
          </a:p>
          <a:p>
            <a:pPr>
              <a:lnSpc>
                <a:spcPct val="85000"/>
              </a:lnSpc>
              <a:spcBef>
                <a:spcPts val="1200"/>
              </a:spcBef>
              <a:spcAft>
                <a:spcPts val="1200"/>
              </a:spcAft>
              <a:buFont typeface="Wingdings" charset="2"/>
              <a:buChar char="§"/>
            </a:pPr>
            <a:r>
              <a:rPr lang="en-US" altLang="en-US" sz="2800" dirty="0">
                <a:solidFill>
                  <a:srgbClr val="000000"/>
                </a:solidFill>
                <a:ea typeface="MS PGothic" charset="-128"/>
              </a:rPr>
              <a:t>Basic idea expected to be very similar to NIMH’s previous “Probe” and “Biomarker” studies</a:t>
            </a:r>
          </a:p>
          <a:p>
            <a:pPr>
              <a:lnSpc>
                <a:spcPct val="85000"/>
              </a:lnSpc>
              <a:spcBef>
                <a:spcPts val="1200"/>
              </a:spcBef>
              <a:spcAft>
                <a:spcPts val="1200"/>
              </a:spcAft>
              <a:buFont typeface="Wingdings" charset="2"/>
              <a:buChar char="§"/>
            </a:pPr>
            <a:r>
              <a:rPr lang="en-US" altLang="en-US" sz="2800" dirty="0">
                <a:solidFill>
                  <a:srgbClr val="000000"/>
                </a:solidFill>
                <a:ea typeface="MS PGothic" charset="-128"/>
              </a:rPr>
              <a:t>NIMH planning to join a general NIH Parent Announcement about mechanistic clinical trial applications, rather than issuing a NIMH-specific FOA</a:t>
            </a:r>
          </a:p>
          <a:p>
            <a:pPr eaLnBrk="1" hangingPunct="1">
              <a:lnSpc>
                <a:spcPct val="85000"/>
              </a:lnSpc>
              <a:spcBef>
                <a:spcPts val="1200"/>
              </a:spcBef>
              <a:spcAft>
                <a:spcPts val="1200"/>
              </a:spcAft>
              <a:buFont typeface="Wingdings" charset="2"/>
              <a:buChar char="§"/>
            </a:pPr>
            <a:r>
              <a:rPr lang="en-US" altLang="en-US" sz="2800" dirty="0">
                <a:solidFill>
                  <a:srgbClr val="000000"/>
                </a:solidFill>
                <a:ea typeface="MS PGothic" charset="-128"/>
              </a:rPr>
              <a:t>Will use standard R01s (and perhaps R21s?) that allow/require this type of clinical trial</a:t>
            </a:r>
          </a:p>
          <a:p>
            <a:pPr eaLnBrk="1" hangingPunct="1">
              <a:spcBef>
                <a:spcPts val="2400"/>
              </a:spcBef>
            </a:pPr>
            <a:endParaRPr lang="en-US" altLang="en-US" sz="2800" dirty="0">
              <a:solidFill>
                <a:schemeClr val="bg1"/>
              </a:solidFill>
              <a:latin typeface="Tahoma" charset="0"/>
              <a:ea typeface="MS PGothic" charset="-128"/>
            </a:endParaRPr>
          </a:p>
          <a:p>
            <a:pPr eaLnBrk="1" hangingPunct="1">
              <a:spcBef>
                <a:spcPts val="2400"/>
              </a:spcBef>
            </a:pPr>
            <a:endParaRPr lang="en-US" altLang="en-US" sz="2800" dirty="0">
              <a:latin typeface="Tahoma" charset="0"/>
              <a:ea typeface="MS PGothic" charset="-128"/>
            </a:endParaRPr>
          </a:p>
          <a:p>
            <a:pPr eaLnBrk="1" hangingPunct="1">
              <a:lnSpc>
                <a:spcPct val="80000"/>
              </a:lnSpc>
              <a:buFontTx/>
              <a:buNone/>
            </a:pPr>
            <a:endParaRPr lang="en-US" altLang="en-US" sz="2800" dirty="0">
              <a:solidFill>
                <a:schemeClr val="bg1"/>
              </a:solidFill>
              <a:latin typeface="Tahoma" charset="0"/>
              <a:ea typeface="MS PGothic" charset="-128"/>
            </a:endParaRPr>
          </a:p>
        </p:txBody>
      </p:sp>
      <p:sp>
        <p:nvSpPr>
          <p:cNvPr id="296962" name="Rectangle 2"/>
          <p:cNvSpPr>
            <a:spLocks noGrp="1" noChangeArrowheads="1"/>
          </p:cNvSpPr>
          <p:nvPr>
            <p:ph type="title"/>
          </p:nvPr>
        </p:nvSpPr>
        <p:spPr>
          <a:xfrm>
            <a:off x="279400" y="290513"/>
            <a:ext cx="8718550" cy="463550"/>
          </a:xfrm>
        </p:spPr>
        <p:txBody>
          <a:bodyPr/>
          <a:lstStyle/>
          <a:p>
            <a:pPr eaLnBrk="1" hangingPunct="1"/>
            <a:r>
              <a:rPr lang="en-US" altLang="en-US" sz="2600" dirty="0">
                <a:ea typeface="MS PGothic" charset="-128"/>
              </a:rPr>
              <a:t>New Concept Expected: Mechanistic Clinical Trials</a:t>
            </a:r>
          </a:p>
        </p:txBody>
      </p:sp>
    </p:spTree>
    <p:extLst>
      <p:ext uri="{BB962C8B-B14F-4D97-AF65-F5344CB8AC3E}">
        <p14:creationId xmlns:p14="http://schemas.microsoft.com/office/powerpoint/2010/main" val="2935736872"/>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994172"/>
          </a:xfrm>
        </p:spPr>
        <p:txBody>
          <a:bodyPr/>
          <a:lstStyle/>
          <a:p>
            <a:pPr algn="ctr"/>
            <a:r>
              <a:rPr lang="en-US" dirty="0"/>
              <a:t>Clinical Trial Specific Review Criteria</a:t>
            </a:r>
          </a:p>
        </p:txBody>
      </p:sp>
      <p:sp>
        <p:nvSpPr>
          <p:cNvPr id="18" name="TextBox 17">
            <a:extLst/>
          </p:cNvPr>
          <p:cNvSpPr txBox="1"/>
          <p:nvPr/>
        </p:nvSpPr>
        <p:spPr>
          <a:xfrm>
            <a:off x="884444" y="2125267"/>
            <a:ext cx="5630656" cy="4662815"/>
          </a:xfrm>
          <a:prstGeom prst="rect">
            <a:avLst/>
          </a:prstGeom>
          <a:noFill/>
        </p:spPr>
        <p:txBody>
          <a:bodyPr wrap="square" rtlCol="0">
            <a:spAutoFit/>
          </a:bodyPr>
          <a:lstStyle/>
          <a:p>
            <a:pPr algn="l" defTabSz="342900" fontAlgn="auto">
              <a:spcBef>
                <a:spcPts val="675"/>
              </a:spcBef>
              <a:spcAft>
                <a:spcPts val="0"/>
              </a:spcAft>
            </a:pPr>
            <a:r>
              <a:rPr lang="en-US" b="1" dirty="0">
                <a:solidFill>
                  <a:prstClr val="black"/>
                </a:solidFill>
                <a:latin typeface="Calibri" panose="020F0502020204030204"/>
                <a:ea typeface="+mn-ea"/>
                <a:cs typeface="+mn-cs"/>
              </a:rPr>
              <a:t>FOAs will include additional criteria:</a:t>
            </a:r>
          </a:p>
          <a:p>
            <a:pPr algn="l" defTabSz="342900" fontAlgn="auto">
              <a:spcBef>
                <a:spcPts val="675"/>
              </a:spcBef>
              <a:spcAft>
                <a:spcPts val="450"/>
              </a:spcAft>
            </a:pPr>
            <a:r>
              <a:rPr lang="en-US" sz="2100" b="1" dirty="0">
                <a:solidFill>
                  <a:srgbClr val="4472C4"/>
                </a:solidFill>
                <a:latin typeface="Calibri" panose="020F0502020204030204"/>
                <a:ea typeface="+mn-ea"/>
                <a:cs typeface="+mn-cs"/>
              </a:rPr>
              <a:t>Scored Review Criteria</a:t>
            </a:r>
          </a:p>
          <a:p>
            <a:pPr marL="600075" lvl="1" indent="-257175" algn="l" defTabSz="342900" fontAlgn="auto">
              <a:spcBef>
                <a:spcPts val="450"/>
              </a:spcBef>
              <a:spcAft>
                <a:spcPts val="0"/>
              </a:spcAft>
              <a:buFont typeface="Wingdings" panose="05000000000000000000" pitchFamily="2" charset="2"/>
              <a:buChar char="ü"/>
            </a:pPr>
            <a:r>
              <a:rPr lang="en-US" sz="1800" dirty="0">
                <a:solidFill>
                  <a:prstClr val="black"/>
                </a:solidFill>
                <a:latin typeface="Calibri" panose="020F0502020204030204"/>
                <a:ea typeface="+mn-ea"/>
                <a:cs typeface="+mn-cs"/>
              </a:rPr>
              <a:t>Significance</a:t>
            </a:r>
          </a:p>
          <a:p>
            <a:pPr marL="600075" lvl="1" indent="-257175" algn="l" defTabSz="342900" fontAlgn="auto">
              <a:spcBef>
                <a:spcPts val="450"/>
              </a:spcBef>
              <a:spcAft>
                <a:spcPts val="0"/>
              </a:spcAft>
              <a:buFont typeface="Wingdings" panose="05000000000000000000" pitchFamily="2" charset="2"/>
              <a:buChar char="ü"/>
            </a:pPr>
            <a:r>
              <a:rPr lang="en-US" sz="1800" dirty="0">
                <a:solidFill>
                  <a:prstClr val="black"/>
                </a:solidFill>
                <a:latin typeface="Calibri" panose="020F0502020204030204"/>
                <a:ea typeface="+mn-ea"/>
                <a:cs typeface="+mn-cs"/>
              </a:rPr>
              <a:t>Investigator	</a:t>
            </a:r>
          </a:p>
          <a:p>
            <a:pPr marL="600075" lvl="1" indent="-257175" algn="l" defTabSz="342900" fontAlgn="auto">
              <a:spcBef>
                <a:spcPts val="450"/>
              </a:spcBef>
              <a:spcAft>
                <a:spcPts val="0"/>
              </a:spcAft>
              <a:buFont typeface="Wingdings" panose="05000000000000000000" pitchFamily="2" charset="2"/>
              <a:buChar char="ü"/>
            </a:pPr>
            <a:r>
              <a:rPr lang="en-US" sz="1800" dirty="0">
                <a:solidFill>
                  <a:prstClr val="black"/>
                </a:solidFill>
                <a:latin typeface="Calibri" panose="020F0502020204030204"/>
                <a:ea typeface="+mn-ea"/>
                <a:cs typeface="+mn-cs"/>
              </a:rPr>
              <a:t>Innovation</a:t>
            </a:r>
          </a:p>
          <a:p>
            <a:pPr marL="600075" lvl="1" indent="-257175" algn="l" defTabSz="342900" fontAlgn="auto">
              <a:spcBef>
                <a:spcPts val="450"/>
              </a:spcBef>
              <a:spcAft>
                <a:spcPts val="0"/>
              </a:spcAft>
              <a:buFont typeface="Wingdings" panose="05000000000000000000" pitchFamily="2" charset="2"/>
              <a:buChar char="ü"/>
            </a:pPr>
            <a:r>
              <a:rPr lang="en-US" sz="1800" dirty="0">
                <a:solidFill>
                  <a:prstClr val="black"/>
                </a:solidFill>
                <a:latin typeface="Calibri" panose="020F0502020204030204"/>
                <a:ea typeface="+mn-ea"/>
                <a:cs typeface="+mn-cs"/>
              </a:rPr>
              <a:t>Approach</a:t>
            </a:r>
          </a:p>
          <a:p>
            <a:pPr marL="600075" lvl="1" indent="-257175" algn="l" defTabSz="342900" fontAlgn="auto">
              <a:spcBef>
                <a:spcPts val="450"/>
              </a:spcBef>
              <a:spcAft>
                <a:spcPts val="0"/>
              </a:spcAft>
              <a:buFont typeface="Wingdings" panose="05000000000000000000" pitchFamily="2" charset="2"/>
              <a:buChar char="ü"/>
            </a:pPr>
            <a:r>
              <a:rPr lang="en-US" sz="1800" dirty="0">
                <a:solidFill>
                  <a:prstClr val="black"/>
                </a:solidFill>
                <a:latin typeface="Calibri" panose="020F0502020204030204"/>
                <a:ea typeface="+mn-ea"/>
                <a:cs typeface="+mn-cs"/>
              </a:rPr>
              <a:t>Environment</a:t>
            </a:r>
          </a:p>
          <a:p>
            <a:pPr algn="l" defTabSz="342900" fontAlgn="auto">
              <a:spcBef>
                <a:spcPts val="900"/>
              </a:spcBef>
              <a:spcAft>
                <a:spcPts val="0"/>
              </a:spcAft>
            </a:pPr>
            <a:r>
              <a:rPr lang="en-US" sz="2100" b="1" dirty="0">
                <a:solidFill>
                  <a:srgbClr val="4472C4"/>
                </a:solidFill>
                <a:latin typeface="Calibri" panose="020F0502020204030204"/>
                <a:ea typeface="+mn-ea"/>
                <a:cs typeface="+mn-cs"/>
              </a:rPr>
              <a:t>Additional Review Criteria</a:t>
            </a:r>
          </a:p>
          <a:p>
            <a:pPr marL="600075" lvl="1" indent="-257175" algn="l" defTabSz="342900" fontAlgn="auto">
              <a:spcBef>
                <a:spcPts val="450"/>
              </a:spcBef>
              <a:spcAft>
                <a:spcPts val="0"/>
              </a:spcAft>
              <a:buFont typeface="Wingdings" panose="05000000000000000000" pitchFamily="2" charset="2"/>
              <a:buChar char="ü"/>
            </a:pPr>
            <a:r>
              <a:rPr lang="en-US" sz="1800" dirty="0">
                <a:solidFill>
                  <a:prstClr val="black"/>
                </a:solidFill>
                <a:latin typeface="Calibri" panose="020F0502020204030204"/>
                <a:ea typeface="+mn-ea"/>
                <a:cs typeface="+mn-cs"/>
              </a:rPr>
              <a:t>Study Timeline &amp; Milestones</a:t>
            </a:r>
          </a:p>
          <a:p>
            <a:pPr algn="l" defTabSz="342900" fontAlgn="auto">
              <a:spcBef>
                <a:spcPts val="675"/>
              </a:spcBef>
              <a:spcAft>
                <a:spcPts val="0"/>
              </a:spcAft>
            </a:pPr>
            <a:endParaRPr lang="en-US" sz="2100" b="1" dirty="0">
              <a:solidFill>
                <a:srgbClr val="70AD47"/>
              </a:solidFill>
              <a:latin typeface="Calibri" panose="020F0502020204030204"/>
              <a:ea typeface="+mn-ea"/>
              <a:cs typeface="+mn-cs"/>
            </a:endParaRPr>
          </a:p>
          <a:p>
            <a:pPr algn="l" defTabSz="342900" fontAlgn="auto">
              <a:spcBef>
                <a:spcPts val="675"/>
              </a:spcBef>
              <a:spcAft>
                <a:spcPts val="0"/>
              </a:spcAft>
            </a:pPr>
            <a:endParaRPr lang="en-US" sz="2100" b="1" dirty="0">
              <a:solidFill>
                <a:srgbClr val="4472C4"/>
              </a:solidFill>
              <a:latin typeface="Calibri" panose="020F0502020204030204"/>
              <a:ea typeface="+mn-ea"/>
              <a:cs typeface="+mn-cs"/>
            </a:endParaRPr>
          </a:p>
          <a:p>
            <a:pPr algn="l" defTabSz="342900" fontAlgn="auto">
              <a:spcBef>
                <a:spcPts val="675"/>
              </a:spcBef>
              <a:spcAft>
                <a:spcPts val="0"/>
              </a:spcAft>
            </a:pPr>
            <a:endParaRPr lang="en-US" sz="2100" b="1" dirty="0">
              <a:solidFill>
                <a:srgbClr val="4472C4"/>
              </a:solidFill>
              <a:latin typeface="Calibri" panose="020F0502020204030204"/>
              <a:ea typeface="+mn-ea"/>
              <a:cs typeface="+mn-cs"/>
            </a:endParaRPr>
          </a:p>
        </p:txBody>
      </p:sp>
      <p:sp>
        <p:nvSpPr>
          <p:cNvPr id="5" name="TextBox 4" descr="Read the FOA carefully and be sure your application addresses the review criteria appropriately &#10;"/>
          <p:cNvSpPr txBox="1"/>
          <p:nvPr/>
        </p:nvSpPr>
        <p:spPr>
          <a:xfrm>
            <a:off x="4774469" y="3017839"/>
            <a:ext cx="3051165" cy="1523494"/>
          </a:xfrm>
          <a:prstGeom prst="roundRect">
            <a:avLst>
              <a:gd name="adj" fmla="val 0"/>
            </a:avLst>
          </a:prstGeom>
          <a:solidFill>
            <a:schemeClr val="accent6">
              <a:lumMod val="20000"/>
              <a:lumOff val="80000"/>
            </a:schemeClr>
          </a:solidFill>
          <a:ln w="28575">
            <a:noFill/>
          </a:ln>
        </p:spPr>
        <p:txBody>
          <a:bodyPr wrap="square" lIns="137160" tIns="205740" rIns="137160" bIns="205740" rtlCol="0">
            <a:spAutoFit/>
          </a:bodyPr>
          <a:lstStyle/>
          <a:p>
            <a:pPr algn="ctr" defTabSz="342900" fontAlgn="auto">
              <a:spcBef>
                <a:spcPts val="0"/>
              </a:spcBef>
              <a:spcAft>
                <a:spcPts val="0"/>
              </a:spcAft>
            </a:pPr>
            <a:r>
              <a:rPr lang="en-US" sz="1800" dirty="0">
                <a:solidFill>
                  <a:prstClr val="black"/>
                </a:solidFill>
                <a:latin typeface="Calibri" panose="020F0502020204030204"/>
                <a:ea typeface="+mn-ea"/>
                <a:cs typeface="+mn-cs"/>
              </a:rPr>
              <a:t>Read the FOA carefully and be sure your application addresses the review criteria appropriately </a:t>
            </a:r>
          </a:p>
        </p:txBody>
      </p:sp>
    </p:spTree>
    <p:custDataLst>
      <p:tags r:id="rId1"/>
    </p:custDataLst>
    <p:extLst>
      <p:ext uri="{BB962C8B-B14F-4D97-AF65-F5344CB8AC3E}">
        <p14:creationId xmlns:p14="http://schemas.microsoft.com/office/powerpoint/2010/main" val="13236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11" y="1064349"/>
            <a:ext cx="8136978" cy="994172"/>
          </a:xfrm>
        </p:spPr>
        <p:txBody>
          <a:bodyPr>
            <a:normAutofit/>
          </a:bodyPr>
          <a:lstStyle/>
          <a:p>
            <a:pPr algn="ctr"/>
            <a:r>
              <a:rPr lang="en-US" dirty="0"/>
              <a:t>New Application Packages (FORMS-E)</a:t>
            </a:r>
          </a:p>
        </p:txBody>
      </p:sp>
      <p:grpSp>
        <p:nvGrpSpPr>
          <p:cNvPr id="4" name="Group 3" title="decorative green rectangler">
            <a:extLst>
              <a:ext uri="{FF2B5EF4-FFF2-40B4-BE49-F238E27FC236}">
                <a16:creationId xmlns:a16="http://schemas.microsoft.com/office/drawing/2014/main" xmlns="" id="{72D1A83D-2306-4073-8FE2-259384F14F15}"/>
              </a:ext>
            </a:extLst>
          </p:cNvPr>
          <p:cNvGrpSpPr/>
          <p:nvPr/>
        </p:nvGrpSpPr>
        <p:grpSpPr>
          <a:xfrm>
            <a:off x="308743" y="1992889"/>
            <a:ext cx="8397208" cy="870962"/>
            <a:chOff x="67540" y="1529520"/>
            <a:chExt cx="11352361" cy="1281005"/>
          </a:xfrm>
        </p:grpSpPr>
        <p:sp>
          <p:nvSpPr>
            <p:cNvPr id="25" name="Freeform: Shape 24">
              <a:extLst>
                <a:ext uri="{FF2B5EF4-FFF2-40B4-BE49-F238E27FC236}">
                  <a16:creationId xmlns:a16="http://schemas.microsoft.com/office/drawing/2014/main" xmlns="" id="{AC066EB6-ED49-42BD-97C6-F048BB9389E6}"/>
                </a:ext>
              </a:extLst>
            </p:cNvPr>
            <p:cNvSpPr/>
            <p:nvPr/>
          </p:nvSpPr>
          <p:spPr>
            <a:xfrm>
              <a:off x="3373181" y="1626052"/>
              <a:ext cx="8046720" cy="1097280"/>
            </a:xfrm>
            <a:custGeom>
              <a:avLst/>
              <a:gdLst>
                <a:gd name="connsiteX0" fmla="*/ 124195 w 745157"/>
                <a:gd name="connsiteY0" fmla="*/ 0 h 8657018"/>
                <a:gd name="connsiteX1" fmla="*/ 620962 w 745157"/>
                <a:gd name="connsiteY1" fmla="*/ 0 h 8657018"/>
                <a:gd name="connsiteX2" fmla="*/ 745157 w 745157"/>
                <a:gd name="connsiteY2" fmla="*/ 124195 h 8657018"/>
                <a:gd name="connsiteX3" fmla="*/ 745157 w 745157"/>
                <a:gd name="connsiteY3" fmla="*/ 8657018 h 8657018"/>
                <a:gd name="connsiteX4" fmla="*/ 745157 w 745157"/>
                <a:gd name="connsiteY4" fmla="*/ 8657018 h 8657018"/>
                <a:gd name="connsiteX5" fmla="*/ 0 w 745157"/>
                <a:gd name="connsiteY5" fmla="*/ 8657018 h 8657018"/>
                <a:gd name="connsiteX6" fmla="*/ 0 w 745157"/>
                <a:gd name="connsiteY6" fmla="*/ 8657018 h 8657018"/>
                <a:gd name="connsiteX7" fmla="*/ 0 w 745157"/>
                <a:gd name="connsiteY7" fmla="*/ 124195 h 8657018"/>
                <a:gd name="connsiteX8" fmla="*/ 124195 w 745157"/>
                <a:gd name="connsiteY8" fmla="*/ 0 h 865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157" h="8657018">
                  <a:moveTo>
                    <a:pt x="745157" y="1442865"/>
                  </a:moveTo>
                  <a:lnTo>
                    <a:pt x="745157" y="7214153"/>
                  </a:lnTo>
                  <a:cubicBezTo>
                    <a:pt x="745157" y="8011022"/>
                    <a:pt x="740371" y="8657012"/>
                    <a:pt x="734467" y="8657012"/>
                  </a:cubicBezTo>
                  <a:lnTo>
                    <a:pt x="0" y="8657012"/>
                  </a:lnTo>
                  <a:lnTo>
                    <a:pt x="0" y="8657012"/>
                  </a:lnTo>
                  <a:lnTo>
                    <a:pt x="0" y="6"/>
                  </a:lnTo>
                  <a:lnTo>
                    <a:pt x="0" y="6"/>
                  </a:lnTo>
                  <a:lnTo>
                    <a:pt x="734467" y="6"/>
                  </a:lnTo>
                  <a:cubicBezTo>
                    <a:pt x="740371" y="6"/>
                    <a:pt x="745157" y="645996"/>
                    <a:pt x="745157" y="1442865"/>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20151" rIns="213020" bIns="120152" numCol="1" spcCol="1270" anchor="ctr" anchorCtr="0">
              <a:noAutofit/>
            </a:bodyPr>
            <a:lstStyle/>
            <a:p>
              <a:pPr marL="0" lvl="1" algn="l" defTabSz="800100" fontAlgn="auto">
                <a:lnSpc>
                  <a:spcPct val="90000"/>
                </a:lnSpc>
                <a:spcAft>
                  <a:spcPct val="15000"/>
                </a:spcAft>
              </a:pPr>
              <a:r>
                <a:rPr lang="en-US" sz="1650" dirty="0">
                  <a:solidFill>
                    <a:prstClr val="black">
                      <a:hueOff val="0"/>
                      <a:satOff val="0"/>
                      <a:lumOff val="0"/>
                      <a:alphaOff val="0"/>
                    </a:prstClr>
                  </a:solidFill>
                  <a:latin typeface="Calibri" panose="020F0502020204030204"/>
                </a:rPr>
                <a:t>FORMS-E Application Packages is </a:t>
              </a:r>
              <a:r>
                <a:rPr lang="en-US" sz="1650" b="1" dirty="0">
                  <a:solidFill>
                    <a:prstClr val="black">
                      <a:hueOff val="0"/>
                      <a:satOff val="0"/>
                      <a:lumOff val="0"/>
                      <a:alphaOff val="0"/>
                    </a:prstClr>
                  </a:solidFill>
                  <a:latin typeface="Calibri" panose="020F0502020204030204"/>
                </a:rPr>
                <a:t>REQUIRED</a:t>
              </a:r>
              <a:r>
                <a:rPr lang="en-US" sz="1650" dirty="0">
                  <a:solidFill>
                    <a:prstClr val="black">
                      <a:hueOff val="0"/>
                      <a:satOff val="0"/>
                      <a:lumOff val="0"/>
                      <a:alphaOff val="0"/>
                    </a:prstClr>
                  </a:solidFill>
                  <a:latin typeface="Calibri" panose="020F0502020204030204"/>
                </a:rPr>
                <a:t> (including new Human Subjects and Clinical Trials form)</a:t>
              </a:r>
            </a:p>
          </p:txBody>
        </p:sp>
        <p:sp>
          <p:nvSpPr>
            <p:cNvPr id="27" name="Freeform: Shape 26">
              <a:extLst>
                <a:ext uri="{FF2B5EF4-FFF2-40B4-BE49-F238E27FC236}">
                  <a16:creationId xmlns:a16="http://schemas.microsoft.com/office/drawing/2014/main" xmlns="" id="{855317A9-16AD-4C14-90DE-68684C97A9F3}"/>
                </a:ext>
              </a:extLst>
            </p:cNvPr>
            <p:cNvSpPr/>
            <p:nvPr/>
          </p:nvSpPr>
          <p:spPr>
            <a:xfrm>
              <a:off x="67540" y="1529520"/>
              <a:ext cx="3437133" cy="1281005"/>
            </a:xfrm>
            <a:custGeom>
              <a:avLst/>
              <a:gdLst>
                <a:gd name="connsiteX0" fmla="*/ 0 w 2468859"/>
                <a:gd name="connsiteY0" fmla="*/ 124196 h 745160"/>
                <a:gd name="connsiteX1" fmla="*/ 124196 w 2468859"/>
                <a:gd name="connsiteY1" fmla="*/ 0 h 745160"/>
                <a:gd name="connsiteX2" fmla="*/ 2344663 w 2468859"/>
                <a:gd name="connsiteY2" fmla="*/ 0 h 745160"/>
                <a:gd name="connsiteX3" fmla="*/ 2468859 w 2468859"/>
                <a:gd name="connsiteY3" fmla="*/ 124196 h 745160"/>
                <a:gd name="connsiteX4" fmla="*/ 2468859 w 2468859"/>
                <a:gd name="connsiteY4" fmla="*/ 620964 h 745160"/>
                <a:gd name="connsiteX5" fmla="*/ 2344663 w 2468859"/>
                <a:gd name="connsiteY5" fmla="*/ 745160 h 745160"/>
                <a:gd name="connsiteX6" fmla="*/ 124196 w 2468859"/>
                <a:gd name="connsiteY6" fmla="*/ 745160 h 745160"/>
                <a:gd name="connsiteX7" fmla="*/ 0 w 2468859"/>
                <a:gd name="connsiteY7" fmla="*/ 620964 h 745160"/>
                <a:gd name="connsiteX8" fmla="*/ 0 w 2468859"/>
                <a:gd name="connsiteY8" fmla="*/ 124196 h 7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59" h="745160">
                  <a:moveTo>
                    <a:pt x="0" y="124196"/>
                  </a:moveTo>
                  <a:cubicBezTo>
                    <a:pt x="0" y="55604"/>
                    <a:pt x="55604" y="0"/>
                    <a:pt x="124196" y="0"/>
                  </a:cubicBezTo>
                  <a:lnTo>
                    <a:pt x="2344663" y="0"/>
                  </a:lnTo>
                  <a:cubicBezTo>
                    <a:pt x="2413255" y="0"/>
                    <a:pt x="2468859" y="55604"/>
                    <a:pt x="2468859" y="124196"/>
                  </a:cubicBezTo>
                  <a:lnTo>
                    <a:pt x="2468859" y="620964"/>
                  </a:lnTo>
                  <a:cubicBezTo>
                    <a:pt x="2468859" y="689556"/>
                    <a:pt x="2413255" y="745160"/>
                    <a:pt x="2344663" y="745160"/>
                  </a:cubicBezTo>
                  <a:lnTo>
                    <a:pt x="124196" y="745160"/>
                  </a:lnTo>
                  <a:cubicBezTo>
                    <a:pt x="55604" y="745160"/>
                    <a:pt x="0" y="689556"/>
                    <a:pt x="0" y="620964"/>
                  </a:cubicBezTo>
                  <a:lnTo>
                    <a:pt x="0" y="124196"/>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5862" tIns="61572" rIns="95862" bIns="61572" numCol="1" spcCol="1270" anchor="ctr" anchorCtr="0">
              <a:noAutofit/>
            </a:bodyPr>
            <a:lstStyle/>
            <a:p>
              <a:pPr algn="ctr" defTabSz="800100" fontAlgn="auto">
                <a:lnSpc>
                  <a:spcPct val="90000"/>
                </a:lnSpc>
                <a:spcAft>
                  <a:spcPct val="35000"/>
                </a:spcAft>
              </a:pPr>
              <a:r>
                <a:rPr lang="en-US" sz="1800" dirty="0">
                  <a:solidFill>
                    <a:prstClr val="white"/>
                  </a:solidFill>
                  <a:latin typeface="Calibri" panose="020F0502020204030204"/>
                </a:rPr>
                <a:t>Due Dates on or after January 25, 2018 </a:t>
              </a:r>
            </a:p>
          </p:txBody>
        </p:sp>
      </p:grpSp>
      <p:sp>
        <p:nvSpPr>
          <p:cNvPr id="3" name="TextBox 2">
            <a:extLst>
              <a:ext uri="{FF2B5EF4-FFF2-40B4-BE49-F238E27FC236}">
                <a16:creationId xmlns:a16="http://schemas.microsoft.com/office/drawing/2014/main" xmlns="" id="{35E8DE45-B4A6-4068-B3FC-886531D3230C}"/>
              </a:ext>
            </a:extLst>
          </p:cNvPr>
          <p:cNvSpPr txBox="1"/>
          <p:nvPr/>
        </p:nvSpPr>
        <p:spPr>
          <a:xfrm>
            <a:off x="412993" y="2950422"/>
            <a:ext cx="4822046" cy="1823576"/>
          </a:xfrm>
          <a:prstGeom prst="rect">
            <a:avLst/>
          </a:prstGeom>
          <a:noFill/>
        </p:spPr>
        <p:txBody>
          <a:bodyPr wrap="square" rtlCol="0">
            <a:spAutoFit/>
          </a:bodyPr>
          <a:lstStyle/>
          <a:p>
            <a:pPr algn="ctr" defTabSz="342900" fontAlgn="auto">
              <a:spcBef>
                <a:spcPts val="0"/>
              </a:spcBef>
              <a:spcAft>
                <a:spcPts val="0"/>
              </a:spcAft>
            </a:pPr>
            <a:r>
              <a:rPr lang="en-US" sz="1800" b="1" dirty="0">
                <a:solidFill>
                  <a:prstClr val="black"/>
                </a:solidFill>
                <a:latin typeface="Calibri" panose="020F0502020204030204"/>
                <a:ea typeface="+mn-ea"/>
                <a:cs typeface="+mn-cs"/>
              </a:rPr>
              <a:t>PHS Human Subjects and Clinical Trials Information Form</a:t>
            </a:r>
          </a:p>
          <a:p>
            <a:pPr marL="257175" indent="-257175" algn="l" defTabSz="342900" fontAlgn="auto">
              <a:spcBef>
                <a:spcPts val="900"/>
              </a:spcBef>
              <a:spcAft>
                <a:spcPts val="0"/>
              </a:spcAft>
              <a:buFont typeface="Wingdings" panose="05000000000000000000" pitchFamily="2" charset="2"/>
              <a:buChar char="ü"/>
            </a:pPr>
            <a:r>
              <a:rPr lang="en-US" sz="1800" dirty="0">
                <a:solidFill>
                  <a:prstClr val="black"/>
                </a:solidFill>
                <a:latin typeface="Calibri" panose="020F0502020204030204"/>
                <a:ea typeface="+mn-ea"/>
                <a:cs typeface="+mn-cs"/>
              </a:rPr>
              <a:t>Consolidates information from multiple forms</a:t>
            </a:r>
          </a:p>
          <a:p>
            <a:pPr marL="257175" indent="-257175" algn="l" defTabSz="342900" fontAlgn="auto">
              <a:spcBef>
                <a:spcPts val="900"/>
              </a:spcBef>
              <a:spcAft>
                <a:spcPts val="0"/>
              </a:spcAft>
              <a:buFont typeface="Wingdings" panose="05000000000000000000" pitchFamily="2" charset="2"/>
              <a:buChar char="ü"/>
            </a:pPr>
            <a:r>
              <a:rPr lang="en-US" sz="1800" dirty="0">
                <a:solidFill>
                  <a:prstClr val="black"/>
                </a:solidFill>
                <a:latin typeface="Calibri" panose="020F0502020204030204"/>
                <a:ea typeface="+mn-ea"/>
                <a:cs typeface="+mn-cs"/>
              </a:rPr>
              <a:t>Incorporates structured data fields </a:t>
            </a:r>
          </a:p>
          <a:p>
            <a:pPr marL="257175" indent="-257175" algn="l" defTabSz="342900" fontAlgn="auto">
              <a:spcBef>
                <a:spcPts val="900"/>
              </a:spcBef>
              <a:spcAft>
                <a:spcPts val="0"/>
              </a:spcAft>
              <a:buFont typeface="Wingdings" panose="05000000000000000000" pitchFamily="2" charset="2"/>
              <a:buChar char="ü"/>
            </a:pPr>
            <a:r>
              <a:rPr lang="en-US" sz="1800" dirty="0">
                <a:solidFill>
                  <a:prstClr val="black"/>
                </a:solidFill>
                <a:latin typeface="Calibri" panose="020F0502020204030204"/>
                <a:ea typeface="+mn-ea"/>
                <a:cs typeface="+mn-cs"/>
              </a:rPr>
              <a:t>Collects information at the study-level</a:t>
            </a:r>
          </a:p>
        </p:txBody>
      </p:sp>
      <p:pic>
        <p:nvPicPr>
          <p:cNvPr id="5" name="Picture 4" title="PHS Human Subjects and Clinical Trais Information form"/>
          <p:cNvPicPr>
            <a:picLocks noChangeAspect="1"/>
          </p:cNvPicPr>
          <p:nvPr/>
        </p:nvPicPr>
        <p:blipFill>
          <a:blip r:embed="rId4"/>
          <a:stretch>
            <a:fillRect/>
          </a:stretch>
        </p:blipFill>
        <p:spPr>
          <a:xfrm>
            <a:off x="5624185" y="3076261"/>
            <a:ext cx="1646565" cy="1606116"/>
          </a:xfrm>
          <a:prstGeom prst="rect">
            <a:avLst/>
          </a:prstGeom>
          <a:ln w="28575">
            <a:solidFill>
              <a:schemeClr val="tx1"/>
            </a:solidFill>
          </a:ln>
        </p:spPr>
      </p:pic>
      <p:sp>
        <p:nvSpPr>
          <p:cNvPr id="24" name="Rectangle: Rounded Corners 23"/>
          <p:cNvSpPr/>
          <p:nvPr/>
        </p:nvSpPr>
        <p:spPr>
          <a:xfrm>
            <a:off x="890269" y="4790663"/>
            <a:ext cx="7347039" cy="692497"/>
          </a:xfrm>
          <a:prstGeom prst="roundRect">
            <a:avLst>
              <a:gd name="adj" fmla="val 0"/>
            </a:avLst>
          </a:prstGeom>
          <a:noFill/>
          <a:ln w="28575">
            <a:noFill/>
          </a:ln>
        </p:spPr>
        <p:txBody>
          <a:bodyPr wrap="square" tIns="68580" bIns="68580">
            <a:spAutoFit/>
          </a:bodyPr>
          <a:lstStyle/>
          <a:p>
            <a:pPr algn="ctr" defTabSz="342900" fontAlgn="auto">
              <a:spcBef>
                <a:spcPts val="0"/>
              </a:spcBef>
              <a:spcAft>
                <a:spcPts val="0"/>
              </a:spcAft>
              <a:buClr>
                <a:srgbClr val="90C226"/>
              </a:buClr>
              <a:buSzPct val="80000"/>
            </a:pPr>
            <a:r>
              <a:rPr lang="en-US" sz="1800" dirty="0">
                <a:solidFill>
                  <a:srgbClr val="4472C4"/>
                </a:solidFill>
                <a:latin typeface="Calibri" panose="020F0502020204030204"/>
                <a:ea typeface="+mn-ea"/>
                <a:cs typeface="+mn-cs"/>
              </a:rPr>
              <a:t>Be sure you are using the correct application forms for your due date. </a:t>
            </a:r>
          </a:p>
          <a:p>
            <a:pPr algn="ctr" defTabSz="342900" fontAlgn="auto">
              <a:spcBef>
                <a:spcPts val="0"/>
              </a:spcBef>
              <a:spcAft>
                <a:spcPts val="0"/>
              </a:spcAft>
              <a:buClr>
                <a:srgbClr val="90C226"/>
              </a:buClr>
              <a:buSzPct val="80000"/>
            </a:pPr>
            <a:r>
              <a:rPr lang="en-US" sz="1800" b="1" dirty="0">
                <a:solidFill>
                  <a:srgbClr val="4472C4"/>
                </a:solidFill>
                <a:latin typeface="Calibri" panose="020F0502020204030204"/>
                <a:ea typeface="+mn-ea"/>
                <a:cs typeface="+mn-cs"/>
              </a:rPr>
              <a:t>FORMS-E will be available October 2017.</a:t>
            </a:r>
          </a:p>
        </p:txBody>
      </p:sp>
      <p:sp>
        <p:nvSpPr>
          <p:cNvPr id="6" name="TextBox 5"/>
          <p:cNvSpPr txBox="1"/>
          <p:nvPr/>
        </p:nvSpPr>
        <p:spPr>
          <a:xfrm>
            <a:off x="788729" y="5541539"/>
            <a:ext cx="7603748" cy="369332"/>
          </a:xfrm>
          <a:prstGeom prst="rect">
            <a:avLst/>
          </a:prstGeom>
          <a:solidFill>
            <a:schemeClr val="accent6">
              <a:lumMod val="20000"/>
              <a:lumOff val="80000"/>
            </a:schemeClr>
          </a:solidFill>
        </p:spPr>
        <p:txBody>
          <a:bodyPr wrap="none" tIns="68580" bIns="68580" rtlCol="0">
            <a:spAutoFit/>
          </a:bodyPr>
          <a:lstStyle/>
          <a:p>
            <a:pPr algn="l" defTabSz="342900" fontAlgn="auto">
              <a:spcBef>
                <a:spcPts val="0"/>
              </a:spcBef>
              <a:spcAft>
                <a:spcPts val="0"/>
              </a:spcAft>
            </a:pPr>
            <a:r>
              <a:rPr lang="en-US" sz="1500" dirty="0">
                <a:solidFill>
                  <a:prstClr val="black"/>
                </a:solidFill>
                <a:latin typeface="Calibri" panose="020F0502020204030204"/>
                <a:ea typeface="+mn-ea"/>
                <a:cs typeface="+mn-cs"/>
              </a:rPr>
              <a:t>See </a:t>
            </a:r>
            <a:r>
              <a:rPr lang="en-US" sz="1500" dirty="0">
                <a:solidFill>
                  <a:prstClr val="black"/>
                </a:solidFill>
                <a:latin typeface="Calibri" panose="020F0502020204030204"/>
                <a:ea typeface="+mn-ea"/>
                <a:cs typeface="+mn-cs"/>
                <a:hlinkClick r:id="rId5"/>
              </a:rPr>
              <a:t>https://grants.nih.gov/policy/clinical-trials/new-human-subject-clinical-trial-info-form.htm</a:t>
            </a:r>
            <a:r>
              <a:rPr lang="en-US" sz="1500" dirty="0">
                <a:solidFill>
                  <a:prstClr val="black"/>
                </a:solidFill>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17960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C8688-5976-4BAA-A2C6-F88E18C974B5}"/>
              </a:ext>
            </a:extLst>
          </p:cNvPr>
          <p:cNvSpPr>
            <a:spLocks noGrp="1"/>
          </p:cNvSpPr>
          <p:nvPr>
            <p:ph type="title"/>
          </p:nvPr>
        </p:nvSpPr>
        <p:spPr/>
        <p:txBody>
          <a:bodyPr/>
          <a:lstStyle/>
          <a:p>
            <a:pPr algn="ctr"/>
            <a:r>
              <a:rPr lang="en-US" dirty="0"/>
              <a:t>Changes to the Appendix Policy</a:t>
            </a:r>
          </a:p>
        </p:txBody>
      </p:sp>
      <p:sp>
        <p:nvSpPr>
          <p:cNvPr id="5" name="Content Placeholder 3">
            <a:extLst>
              <a:ext uri="{FF2B5EF4-FFF2-40B4-BE49-F238E27FC236}">
                <a16:creationId xmlns:a16="http://schemas.microsoft.com/office/drawing/2014/main" xmlns="" id="{EA10D48B-5076-411E-B801-C122B01D90BC}"/>
              </a:ext>
            </a:extLst>
          </p:cNvPr>
          <p:cNvSpPr txBox="1">
            <a:spLocks/>
          </p:cNvSpPr>
          <p:nvPr/>
        </p:nvSpPr>
        <p:spPr>
          <a:xfrm>
            <a:off x="689011" y="3336316"/>
            <a:ext cx="3429000" cy="2057400"/>
          </a:xfrm>
          <a:prstGeom prst="rect">
            <a:avLst/>
          </a:prstGeom>
        </p:spPr>
        <p:txBody>
          <a:bodyPr vert="horz" lIns="68580" tIns="34290" rIns="68580" bIns="3429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750"/>
              </a:spcBef>
              <a:spcAft>
                <a:spcPts val="0"/>
              </a:spcAft>
              <a:buNone/>
            </a:pPr>
            <a:r>
              <a:rPr lang="en-US" sz="1950" b="1" dirty="0">
                <a:solidFill>
                  <a:srgbClr val="1E548E"/>
                </a:solidFill>
                <a:latin typeface="Calibri" panose="020F0502020204030204"/>
              </a:rPr>
              <a:t>Parent FOAs</a:t>
            </a:r>
          </a:p>
          <a:p>
            <a:pPr marL="597694" lvl="1" indent="-254794" defTabSz="685800" fontAlgn="auto">
              <a:spcBef>
                <a:spcPts val="900"/>
              </a:spcBef>
              <a:spcAft>
                <a:spcPts val="0"/>
              </a:spcAft>
              <a:buClr>
                <a:srgbClr val="70AD47"/>
              </a:buClr>
              <a:buFont typeface="Wingdings" panose="05000000000000000000" pitchFamily="2" charset="2"/>
              <a:buChar char="ü"/>
            </a:pPr>
            <a:r>
              <a:rPr lang="en-US" sz="1800" dirty="0">
                <a:solidFill>
                  <a:prstClr val="black"/>
                </a:solidFill>
                <a:latin typeface="Calibri" panose="020F0502020204030204"/>
              </a:rPr>
              <a:t>Will </a:t>
            </a:r>
            <a:r>
              <a:rPr lang="en-US" sz="1800" b="1" dirty="0">
                <a:solidFill>
                  <a:prstClr val="black"/>
                </a:solidFill>
                <a:latin typeface="Calibri" panose="020F0502020204030204"/>
              </a:rPr>
              <a:t>NEVER</a:t>
            </a:r>
            <a:r>
              <a:rPr lang="en-US" sz="1800" dirty="0">
                <a:solidFill>
                  <a:prstClr val="black"/>
                </a:solidFill>
                <a:latin typeface="Calibri" panose="020F0502020204030204"/>
              </a:rPr>
              <a:t> allow inclusion of the protocol in the application </a:t>
            </a:r>
          </a:p>
          <a:p>
            <a:pPr marL="597694" lvl="1" indent="-254794" defTabSz="685800" fontAlgn="auto">
              <a:spcBef>
                <a:spcPts val="1350"/>
              </a:spcBef>
              <a:spcAft>
                <a:spcPts val="0"/>
              </a:spcAft>
              <a:buClr>
                <a:srgbClr val="70AD47"/>
              </a:buClr>
              <a:buFont typeface="Wingdings" panose="05000000000000000000" pitchFamily="2" charset="2"/>
              <a:buChar char="ü"/>
            </a:pPr>
            <a:r>
              <a:rPr lang="en-US" sz="1800" dirty="0">
                <a:solidFill>
                  <a:prstClr val="black"/>
                </a:solidFill>
                <a:latin typeface="Calibri" panose="020F0502020204030204"/>
              </a:rPr>
              <a:t>If the protocol is included, the application will be sent back </a:t>
            </a:r>
          </a:p>
        </p:txBody>
      </p:sp>
      <p:sp>
        <p:nvSpPr>
          <p:cNvPr id="6" name="Content Placeholder 3">
            <a:extLst>
              <a:ext uri="{FF2B5EF4-FFF2-40B4-BE49-F238E27FC236}">
                <a16:creationId xmlns:a16="http://schemas.microsoft.com/office/drawing/2014/main" xmlns="" id="{0A9BDF03-3017-4570-9C24-226D3A57F970}"/>
              </a:ext>
            </a:extLst>
          </p:cNvPr>
          <p:cNvSpPr txBox="1">
            <a:spLocks/>
          </p:cNvSpPr>
          <p:nvPr/>
        </p:nvSpPr>
        <p:spPr>
          <a:xfrm>
            <a:off x="4636853" y="3336316"/>
            <a:ext cx="3429000" cy="205740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750"/>
              </a:spcBef>
              <a:spcAft>
                <a:spcPts val="0"/>
              </a:spcAft>
              <a:buNone/>
            </a:pPr>
            <a:r>
              <a:rPr lang="en-US" sz="1950" b="1" dirty="0">
                <a:solidFill>
                  <a:srgbClr val="1E548E"/>
                </a:solidFill>
                <a:latin typeface="Calibri" panose="020F0502020204030204"/>
              </a:rPr>
              <a:t>IC issued FOAs</a:t>
            </a:r>
          </a:p>
          <a:p>
            <a:pPr marL="597694" lvl="1" indent="-254794" defTabSz="685800" fontAlgn="auto">
              <a:spcBef>
                <a:spcPts val="900"/>
              </a:spcBef>
              <a:spcAft>
                <a:spcPts val="0"/>
              </a:spcAft>
              <a:buClr>
                <a:srgbClr val="70AD47"/>
              </a:buClr>
              <a:buFont typeface="Wingdings" panose="05000000000000000000" pitchFamily="2" charset="2"/>
              <a:buChar char="ü"/>
            </a:pPr>
            <a:r>
              <a:rPr lang="en-US" sz="1800" dirty="0">
                <a:solidFill>
                  <a:prstClr val="black"/>
                </a:solidFill>
                <a:latin typeface="Calibri" panose="020F0502020204030204"/>
              </a:rPr>
              <a:t>Protocols and other materials allowed only when specified as required in the FOA</a:t>
            </a:r>
          </a:p>
        </p:txBody>
      </p:sp>
      <p:sp>
        <p:nvSpPr>
          <p:cNvPr id="10" name="TextBox 9">
            <a:extLst>
              <a:ext uri="{FF2B5EF4-FFF2-40B4-BE49-F238E27FC236}">
                <a16:creationId xmlns:a16="http://schemas.microsoft.com/office/drawing/2014/main" xmlns="" id="{6DA811F4-7D7F-4DE8-AED2-D397CBAA48C1}"/>
              </a:ext>
            </a:extLst>
          </p:cNvPr>
          <p:cNvSpPr txBox="1"/>
          <p:nvPr/>
        </p:nvSpPr>
        <p:spPr>
          <a:xfrm>
            <a:off x="893638" y="5424309"/>
            <a:ext cx="7389908" cy="369332"/>
          </a:xfrm>
          <a:prstGeom prst="rect">
            <a:avLst/>
          </a:prstGeom>
          <a:solidFill>
            <a:schemeClr val="accent6">
              <a:lumMod val="20000"/>
              <a:lumOff val="80000"/>
            </a:schemeClr>
          </a:solidFill>
        </p:spPr>
        <p:txBody>
          <a:bodyPr wrap="none" tIns="68580" bIns="68580" rtlCol="0">
            <a:spAutoFit/>
          </a:bodyPr>
          <a:lstStyle/>
          <a:p>
            <a:pPr algn="l" defTabSz="342900" fontAlgn="auto">
              <a:spcBef>
                <a:spcPts val="0"/>
              </a:spcBef>
              <a:spcAft>
                <a:spcPts val="0"/>
              </a:spcAft>
            </a:pPr>
            <a:r>
              <a:rPr lang="en-US" sz="1500" dirty="0">
                <a:solidFill>
                  <a:prstClr val="black"/>
                </a:solidFill>
                <a:latin typeface="Calibri" panose="020F0502020204030204"/>
                <a:ea typeface="+mn-ea"/>
                <a:cs typeface="+mn-cs"/>
              </a:rPr>
              <a:t>See NIH Guide Notice: </a:t>
            </a:r>
            <a:r>
              <a:rPr lang="en-US" sz="1500" dirty="0">
                <a:solidFill>
                  <a:prstClr val="black"/>
                </a:solidFill>
                <a:latin typeface="Calibri" panose="020F0502020204030204"/>
                <a:ea typeface="+mn-ea"/>
                <a:cs typeface="+mn-cs"/>
                <a:hlinkClick r:id="rId3"/>
              </a:rPr>
              <a:t>https://grants.nih.gov/grants/guide/notice-files/NOT-OD-17-098.html</a:t>
            </a:r>
            <a:endParaRPr lang="en-US" sz="1500" dirty="0">
              <a:solidFill>
                <a:prstClr val="black"/>
              </a:solidFill>
              <a:latin typeface="Calibri" panose="020F0502020204030204"/>
              <a:ea typeface="+mn-ea"/>
              <a:cs typeface="+mn-cs"/>
            </a:endParaRPr>
          </a:p>
        </p:txBody>
      </p:sp>
      <p:grpSp>
        <p:nvGrpSpPr>
          <p:cNvPr id="11" name="Group 10" title="decorative green rectangler">
            <a:extLst>
              <a:ext uri="{FF2B5EF4-FFF2-40B4-BE49-F238E27FC236}">
                <a16:creationId xmlns:a16="http://schemas.microsoft.com/office/drawing/2014/main" xmlns="" id="{1150B408-B171-453F-A00B-009743C63917}"/>
              </a:ext>
            </a:extLst>
          </p:cNvPr>
          <p:cNvGrpSpPr/>
          <p:nvPr/>
        </p:nvGrpSpPr>
        <p:grpSpPr>
          <a:xfrm>
            <a:off x="373397" y="2020583"/>
            <a:ext cx="8397208" cy="1059805"/>
            <a:chOff x="67540" y="1570253"/>
            <a:chExt cx="11352362" cy="1558753"/>
          </a:xfrm>
        </p:grpSpPr>
        <p:sp>
          <p:nvSpPr>
            <p:cNvPr id="12" name="Freeform: Shape 11">
              <a:extLst>
                <a:ext uri="{FF2B5EF4-FFF2-40B4-BE49-F238E27FC236}">
                  <a16:creationId xmlns:a16="http://schemas.microsoft.com/office/drawing/2014/main" xmlns="" id="{575C89E4-D548-4E97-8699-3F732965D024}"/>
                </a:ext>
              </a:extLst>
            </p:cNvPr>
            <p:cNvSpPr/>
            <p:nvPr/>
          </p:nvSpPr>
          <p:spPr>
            <a:xfrm>
              <a:off x="3382507" y="1577786"/>
              <a:ext cx="8037395" cy="1543686"/>
            </a:xfrm>
            <a:custGeom>
              <a:avLst/>
              <a:gdLst>
                <a:gd name="connsiteX0" fmla="*/ 124195 w 745157"/>
                <a:gd name="connsiteY0" fmla="*/ 0 h 8657018"/>
                <a:gd name="connsiteX1" fmla="*/ 620962 w 745157"/>
                <a:gd name="connsiteY1" fmla="*/ 0 h 8657018"/>
                <a:gd name="connsiteX2" fmla="*/ 745157 w 745157"/>
                <a:gd name="connsiteY2" fmla="*/ 124195 h 8657018"/>
                <a:gd name="connsiteX3" fmla="*/ 745157 w 745157"/>
                <a:gd name="connsiteY3" fmla="*/ 8657018 h 8657018"/>
                <a:gd name="connsiteX4" fmla="*/ 745157 w 745157"/>
                <a:gd name="connsiteY4" fmla="*/ 8657018 h 8657018"/>
                <a:gd name="connsiteX5" fmla="*/ 0 w 745157"/>
                <a:gd name="connsiteY5" fmla="*/ 8657018 h 8657018"/>
                <a:gd name="connsiteX6" fmla="*/ 0 w 745157"/>
                <a:gd name="connsiteY6" fmla="*/ 8657018 h 8657018"/>
                <a:gd name="connsiteX7" fmla="*/ 0 w 745157"/>
                <a:gd name="connsiteY7" fmla="*/ 124195 h 8657018"/>
                <a:gd name="connsiteX8" fmla="*/ 124195 w 745157"/>
                <a:gd name="connsiteY8" fmla="*/ 0 h 865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157" h="8657018">
                  <a:moveTo>
                    <a:pt x="745157" y="1442865"/>
                  </a:moveTo>
                  <a:lnTo>
                    <a:pt x="745157" y="7214153"/>
                  </a:lnTo>
                  <a:cubicBezTo>
                    <a:pt x="745157" y="8011022"/>
                    <a:pt x="740371" y="8657012"/>
                    <a:pt x="734467" y="8657012"/>
                  </a:cubicBezTo>
                  <a:lnTo>
                    <a:pt x="0" y="8657012"/>
                  </a:lnTo>
                  <a:lnTo>
                    <a:pt x="0" y="8657012"/>
                  </a:lnTo>
                  <a:lnTo>
                    <a:pt x="0" y="6"/>
                  </a:lnTo>
                  <a:lnTo>
                    <a:pt x="0" y="6"/>
                  </a:lnTo>
                  <a:lnTo>
                    <a:pt x="734467" y="6"/>
                  </a:lnTo>
                  <a:cubicBezTo>
                    <a:pt x="740371" y="6"/>
                    <a:pt x="745157" y="645996"/>
                    <a:pt x="745157" y="1442865"/>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20151" rIns="213020" bIns="120152" numCol="1" spcCol="1270" anchor="ctr" anchorCtr="0">
              <a:noAutofit/>
            </a:bodyPr>
            <a:lstStyle/>
            <a:p>
              <a:pPr marL="0" lvl="1" algn="l" defTabSz="800100" fontAlgn="auto">
                <a:lnSpc>
                  <a:spcPct val="90000"/>
                </a:lnSpc>
                <a:spcAft>
                  <a:spcPct val="15000"/>
                </a:spcAft>
              </a:pPr>
              <a:r>
                <a:rPr lang="en-US" sz="1800" dirty="0">
                  <a:solidFill>
                    <a:prstClr val="black">
                      <a:hueOff val="0"/>
                      <a:satOff val="0"/>
                      <a:lumOff val="0"/>
                      <a:alphaOff val="0"/>
                    </a:prstClr>
                  </a:solidFill>
                  <a:latin typeface="Calibri" panose="020F0502020204030204"/>
                </a:rPr>
                <a:t>Since the new Human Subjects and Clinical Trials Information form collects key elements from the protocol, the </a:t>
              </a:r>
              <a:r>
                <a:rPr lang="en-US" sz="1800" b="1" dirty="0">
                  <a:solidFill>
                    <a:prstClr val="black">
                      <a:hueOff val="0"/>
                      <a:satOff val="0"/>
                      <a:lumOff val="0"/>
                      <a:alphaOff val="0"/>
                    </a:prstClr>
                  </a:solidFill>
                  <a:latin typeface="Calibri" panose="020F0502020204030204"/>
                </a:rPr>
                <a:t>optional protocol submission will be removed from the Appendix Policy.</a:t>
              </a:r>
            </a:p>
          </p:txBody>
        </p:sp>
        <p:sp>
          <p:nvSpPr>
            <p:cNvPr id="13" name="Freeform: Shape 12">
              <a:extLst>
                <a:ext uri="{FF2B5EF4-FFF2-40B4-BE49-F238E27FC236}">
                  <a16:creationId xmlns:a16="http://schemas.microsoft.com/office/drawing/2014/main" xmlns="" id="{2C884764-78D2-4579-A3A6-2EEE09FEDB1A}"/>
                </a:ext>
              </a:extLst>
            </p:cNvPr>
            <p:cNvSpPr/>
            <p:nvPr/>
          </p:nvSpPr>
          <p:spPr>
            <a:xfrm>
              <a:off x="67540" y="1570253"/>
              <a:ext cx="3437133" cy="1558753"/>
            </a:xfrm>
            <a:custGeom>
              <a:avLst/>
              <a:gdLst>
                <a:gd name="connsiteX0" fmla="*/ 0 w 2468859"/>
                <a:gd name="connsiteY0" fmla="*/ 124196 h 745160"/>
                <a:gd name="connsiteX1" fmla="*/ 124196 w 2468859"/>
                <a:gd name="connsiteY1" fmla="*/ 0 h 745160"/>
                <a:gd name="connsiteX2" fmla="*/ 2344663 w 2468859"/>
                <a:gd name="connsiteY2" fmla="*/ 0 h 745160"/>
                <a:gd name="connsiteX3" fmla="*/ 2468859 w 2468859"/>
                <a:gd name="connsiteY3" fmla="*/ 124196 h 745160"/>
                <a:gd name="connsiteX4" fmla="*/ 2468859 w 2468859"/>
                <a:gd name="connsiteY4" fmla="*/ 620964 h 745160"/>
                <a:gd name="connsiteX5" fmla="*/ 2344663 w 2468859"/>
                <a:gd name="connsiteY5" fmla="*/ 745160 h 745160"/>
                <a:gd name="connsiteX6" fmla="*/ 124196 w 2468859"/>
                <a:gd name="connsiteY6" fmla="*/ 745160 h 745160"/>
                <a:gd name="connsiteX7" fmla="*/ 0 w 2468859"/>
                <a:gd name="connsiteY7" fmla="*/ 620964 h 745160"/>
                <a:gd name="connsiteX8" fmla="*/ 0 w 2468859"/>
                <a:gd name="connsiteY8" fmla="*/ 124196 h 7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59" h="745160">
                  <a:moveTo>
                    <a:pt x="0" y="124196"/>
                  </a:moveTo>
                  <a:cubicBezTo>
                    <a:pt x="0" y="55604"/>
                    <a:pt x="55604" y="0"/>
                    <a:pt x="124196" y="0"/>
                  </a:cubicBezTo>
                  <a:lnTo>
                    <a:pt x="2344663" y="0"/>
                  </a:lnTo>
                  <a:cubicBezTo>
                    <a:pt x="2413255" y="0"/>
                    <a:pt x="2468859" y="55604"/>
                    <a:pt x="2468859" y="124196"/>
                  </a:cubicBezTo>
                  <a:lnTo>
                    <a:pt x="2468859" y="620964"/>
                  </a:lnTo>
                  <a:cubicBezTo>
                    <a:pt x="2468859" y="689556"/>
                    <a:pt x="2413255" y="745160"/>
                    <a:pt x="2344663" y="745160"/>
                  </a:cubicBezTo>
                  <a:lnTo>
                    <a:pt x="124196" y="745160"/>
                  </a:lnTo>
                  <a:cubicBezTo>
                    <a:pt x="55604" y="745160"/>
                    <a:pt x="0" y="689556"/>
                    <a:pt x="0" y="620964"/>
                  </a:cubicBezTo>
                  <a:lnTo>
                    <a:pt x="0" y="124196"/>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5862" tIns="61572" rIns="95862" bIns="61572" numCol="1" spcCol="1270" anchor="ctr" anchorCtr="0">
              <a:noAutofit/>
            </a:bodyPr>
            <a:lstStyle/>
            <a:p>
              <a:pPr algn="ctr" defTabSz="800100" fontAlgn="auto">
                <a:lnSpc>
                  <a:spcPct val="90000"/>
                </a:lnSpc>
                <a:spcAft>
                  <a:spcPct val="35000"/>
                </a:spcAft>
              </a:pPr>
              <a:r>
                <a:rPr lang="en-US" sz="1800" dirty="0">
                  <a:solidFill>
                    <a:prstClr val="white"/>
                  </a:solidFill>
                  <a:latin typeface="Calibri" panose="020F0502020204030204"/>
                </a:rPr>
                <a:t>Due Dates on or after January 25, 2018 </a:t>
              </a:r>
            </a:p>
          </p:txBody>
        </p:sp>
      </p:grpSp>
    </p:spTree>
    <p:custDataLst>
      <p:tags r:id="rId1"/>
    </p:custDataLst>
    <p:extLst>
      <p:ext uri="{BB962C8B-B14F-4D97-AF65-F5344CB8AC3E}">
        <p14:creationId xmlns:p14="http://schemas.microsoft.com/office/powerpoint/2010/main" val="3021673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Registering &amp; Reporting NIH-funded Clinical Trials in ClinicalTrials.gov</a:t>
            </a:r>
          </a:p>
        </p:txBody>
      </p:sp>
      <p:sp>
        <p:nvSpPr>
          <p:cNvPr id="4" name="Rectangle 3" title="decorative blue rectangle"/>
          <p:cNvSpPr/>
          <p:nvPr/>
        </p:nvSpPr>
        <p:spPr>
          <a:xfrm>
            <a:off x="692149" y="2296718"/>
            <a:ext cx="7905750" cy="2942034"/>
          </a:xfrm>
          <a:prstGeom prst="rect">
            <a:avLst/>
          </a:prstGeom>
          <a:solidFill>
            <a:srgbClr val="E5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a:solidFill>
                <a:prstClr val="white"/>
              </a:solidFill>
              <a:latin typeface="Calibri" panose="020F0502020204030204"/>
            </a:endParaRPr>
          </a:p>
        </p:txBody>
      </p:sp>
      <p:sp>
        <p:nvSpPr>
          <p:cNvPr id="7" name="Rectangle 6"/>
          <p:cNvSpPr/>
          <p:nvPr/>
        </p:nvSpPr>
        <p:spPr>
          <a:xfrm>
            <a:off x="1720851" y="2507495"/>
            <a:ext cx="6794500" cy="2639184"/>
          </a:xfrm>
          <a:prstGeom prst="rect">
            <a:avLst/>
          </a:prstGeom>
        </p:spPr>
        <p:txBody>
          <a:bodyPr wrap="square">
            <a:spAutoFit/>
          </a:bodyPr>
          <a:lstStyle/>
          <a:p>
            <a:pPr algn="l" defTabSz="342900" fontAlgn="auto">
              <a:spcBef>
                <a:spcPts val="2250"/>
              </a:spcBef>
              <a:spcAft>
                <a:spcPts val="0"/>
              </a:spcAft>
            </a:pPr>
            <a:r>
              <a:rPr lang="en-US" sz="1800" dirty="0">
                <a:solidFill>
                  <a:prstClr val="black"/>
                </a:solidFill>
                <a:latin typeface="Calibri" panose="020F0502020204030204"/>
                <a:ea typeface="+mn-ea"/>
                <a:cs typeface="+mn-cs"/>
              </a:rPr>
              <a:t>All clinical trial applications requesting support for a trial that will be initiated on/after January 18, 2017</a:t>
            </a:r>
          </a:p>
          <a:p>
            <a:pPr algn="l" defTabSz="342900" fontAlgn="auto">
              <a:spcBef>
                <a:spcPts val="2250"/>
              </a:spcBef>
              <a:spcAft>
                <a:spcPts val="0"/>
              </a:spcAft>
            </a:pPr>
            <a:r>
              <a:rPr lang="en-US" sz="1800" dirty="0">
                <a:solidFill>
                  <a:prstClr val="black"/>
                </a:solidFill>
                <a:latin typeface="Calibri" panose="020F0502020204030204"/>
                <a:ea typeface="+mn-ea"/>
                <a:cs typeface="+mn-cs"/>
              </a:rPr>
              <a:t>Register and report the results of trials in ClinicalTrials.gov</a:t>
            </a:r>
          </a:p>
          <a:p>
            <a:pPr algn="l" defTabSz="342900" fontAlgn="auto">
              <a:spcBef>
                <a:spcPts val="2250"/>
              </a:spcBef>
              <a:spcAft>
                <a:spcPts val="0"/>
              </a:spcAft>
            </a:pPr>
            <a:r>
              <a:rPr lang="en-US" sz="1800" dirty="0">
                <a:solidFill>
                  <a:prstClr val="black"/>
                </a:solidFill>
                <a:latin typeface="Calibri" panose="020F0502020204030204"/>
                <a:ea typeface="+mn-ea"/>
                <a:cs typeface="+mn-cs"/>
              </a:rPr>
              <a:t>Increase the availability of information about clinical trials and their results to the public in a timely manner</a:t>
            </a:r>
          </a:p>
          <a:p>
            <a:pPr algn="l" defTabSz="342900" fontAlgn="auto">
              <a:spcBef>
                <a:spcPts val="2250"/>
              </a:spcBef>
              <a:spcAft>
                <a:spcPts val="0"/>
              </a:spcAft>
              <a:tabLst>
                <a:tab pos="685800" algn="l"/>
              </a:tabLst>
            </a:pPr>
            <a:r>
              <a:rPr lang="en-US" sz="1800" dirty="0">
                <a:solidFill>
                  <a:prstClr val="black"/>
                </a:solidFill>
                <a:latin typeface="Calibri" panose="020F0502020204030204"/>
                <a:ea typeface="+mn-ea"/>
                <a:cs typeface="+mn-cs"/>
              </a:rPr>
              <a:t>Effective for applications due on/after January 18, 2017</a:t>
            </a:r>
          </a:p>
        </p:txBody>
      </p:sp>
      <p:sp>
        <p:nvSpPr>
          <p:cNvPr id="3" name="TextBox 2"/>
          <p:cNvSpPr txBox="1"/>
          <p:nvPr/>
        </p:nvSpPr>
        <p:spPr>
          <a:xfrm>
            <a:off x="825499" y="2451608"/>
            <a:ext cx="946150" cy="415498"/>
          </a:xfrm>
          <a:prstGeom prst="rect">
            <a:avLst/>
          </a:prstGeom>
          <a:noFill/>
        </p:spPr>
        <p:txBody>
          <a:bodyPr wrap="square" rtlCol="0">
            <a:spAutoFit/>
          </a:bodyPr>
          <a:lstStyle/>
          <a:p>
            <a:pPr algn="l" defTabSz="342900" fontAlgn="auto">
              <a:spcBef>
                <a:spcPts val="0"/>
              </a:spcBef>
              <a:spcAft>
                <a:spcPts val="0"/>
              </a:spcAft>
            </a:pPr>
            <a:r>
              <a:rPr lang="en-US" sz="2100" b="1" dirty="0">
                <a:solidFill>
                  <a:srgbClr val="4472C4"/>
                </a:solidFill>
                <a:latin typeface="Calibri" panose="020F0502020204030204"/>
                <a:ea typeface="+mn-ea"/>
                <a:cs typeface="+mn-cs"/>
              </a:rPr>
              <a:t>Who:</a:t>
            </a:r>
          </a:p>
        </p:txBody>
      </p:sp>
      <p:sp>
        <p:nvSpPr>
          <p:cNvPr id="5" name="TextBox 4"/>
          <p:cNvSpPr txBox="1"/>
          <p:nvPr/>
        </p:nvSpPr>
        <p:spPr>
          <a:xfrm>
            <a:off x="825499" y="3325132"/>
            <a:ext cx="946150" cy="415498"/>
          </a:xfrm>
          <a:prstGeom prst="rect">
            <a:avLst/>
          </a:prstGeom>
          <a:noFill/>
        </p:spPr>
        <p:txBody>
          <a:bodyPr wrap="square" rtlCol="0">
            <a:spAutoFit/>
          </a:bodyPr>
          <a:lstStyle/>
          <a:p>
            <a:pPr algn="l" defTabSz="342900" fontAlgn="auto">
              <a:spcBef>
                <a:spcPts val="0"/>
              </a:spcBef>
              <a:spcAft>
                <a:spcPts val="0"/>
              </a:spcAft>
            </a:pPr>
            <a:r>
              <a:rPr lang="en-US" sz="2100" b="1" dirty="0">
                <a:solidFill>
                  <a:srgbClr val="4472C4"/>
                </a:solidFill>
                <a:latin typeface="Calibri" panose="020F0502020204030204"/>
                <a:ea typeface="+mn-ea"/>
                <a:cs typeface="+mn-cs"/>
              </a:rPr>
              <a:t>What:</a:t>
            </a:r>
          </a:p>
        </p:txBody>
      </p:sp>
      <p:sp>
        <p:nvSpPr>
          <p:cNvPr id="8" name="TextBox 7"/>
          <p:cNvSpPr txBox="1"/>
          <p:nvPr/>
        </p:nvSpPr>
        <p:spPr>
          <a:xfrm>
            <a:off x="825499" y="4711944"/>
            <a:ext cx="946150" cy="415498"/>
          </a:xfrm>
          <a:prstGeom prst="rect">
            <a:avLst/>
          </a:prstGeom>
          <a:noFill/>
        </p:spPr>
        <p:txBody>
          <a:bodyPr wrap="square" rtlCol="0">
            <a:spAutoFit/>
          </a:bodyPr>
          <a:lstStyle/>
          <a:p>
            <a:pPr algn="l" defTabSz="342900" fontAlgn="auto">
              <a:spcBef>
                <a:spcPts val="0"/>
              </a:spcBef>
              <a:spcAft>
                <a:spcPts val="0"/>
              </a:spcAft>
            </a:pPr>
            <a:r>
              <a:rPr lang="en-US" sz="2100" b="1" dirty="0">
                <a:solidFill>
                  <a:srgbClr val="4472C4"/>
                </a:solidFill>
                <a:latin typeface="Calibri" panose="020F0502020204030204"/>
                <a:ea typeface="+mn-ea"/>
                <a:cs typeface="+mn-cs"/>
              </a:rPr>
              <a:t>When:</a:t>
            </a:r>
          </a:p>
        </p:txBody>
      </p:sp>
      <p:sp>
        <p:nvSpPr>
          <p:cNvPr id="9" name="TextBox 8"/>
          <p:cNvSpPr txBox="1"/>
          <p:nvPr/>
        </p:nvSpPr>
        <p:spPr>
          <a:xfrm>
            <a:off x="825499" y="3851939"/>
            <a:ext cx="946150" cy="415498"/>
          </a:xfrm>
          <a:prstGeom prst="rect">
            <a:avLst/>
          </a:prstGeom>
          <a:noFill/>
        </p:spPr>
        <p:txBody>
          <a:bodyPr wrap="square" rtlCol="0">
            <a:spAutoFit/>
          </a:bodyPr>
          <a:lstStyle/>
          <a:p>
            <a:pPr algn="l" defTabSz="342900" fontAlgn="auto">
              <a:spcBef>
                <a:spcPts val="0"/>
              </a:spcBef>
              <a:spcAft>
                <a:spcPts val="0"/>
              </a:spcAft>
            </a:pPr>
            <a:r>
              <a:rPr lang="en-US" sz="2100" b="1" dirty="0">
                <a:solidFill>
                  <a:srgbClr val="4472C4"/>
                </a:solidFill>
                <a:latin typeface="Calibri" panose="020F0502020204030204"/>
                <a:ea typeface="+mn-ea"/>
                <a:cs typeface="+mn-cs"/>
              </a:rPr>
              <a:t>Why:</a:t>
            </a:r>
          </a:p>
        </p:txBody>
      </p:sp>
      <p:sp>
        <p:nvSpPr>
          <p:cNvPr id="6" name="TextBox 5"/>
          <p:cNvSpPr txBox="1"/>
          <p:nvPr/>
        </p:nvSpPr>
        <p:spPr>
          <a:xfrm>
            <a:off x="3557587" y="5577672"/>
            <a:ext cx="5488618" cy="369332"/>
          </a:xfrm>
          <a:prstGeom prst="rect">
            <a:avLst/>
          </a:prstGeom>
          <a:solidFill>
            <a:schemeClr val="accent6">
              <a:lumMod val="20000"/>
              <a:lumOff val="80000"/>
            </a:schemeClr>
          </a:solidFill>
        </p:spPr>
        <p:txBody>
          <a:bodyPr wrap="none" tIns="68580" bIns="68580" rtlCol="0">
            <a:spAutoFit/>
          </a:bodyPr>
          <a:lstStyle/>
          <a:p>
            <a:pPr algn="l" defTabSz="342900" fontAlgn="auto">
              <a:spcBef>
                <a:spcPts val="0"/>
              </a:spcBef>
              <a:spcAft>
                <a:spcPts val="0"/>
              </a:spcAft>
            </a:pPr>
            <a:r>
              <a:rPr lang="en-US" sz="1500" dirty="0">
                <a:solidFill>
                  <a:prstClr val="black"/>
                </a:solidFill>
                <a:latin typeface="Calibri" panose="020F0502020204030204"/>
                <a:ea typeface="+mn-ea"/>
                <a:cs typeface="+mn-cs"/>
              </a:rPr>
              <a:t>See </a:t>
            </a:r>
            <a:r>
              <a:rPr lang="en-US" sz="1500" dirty="0">
                <a:solidFill>
                  <a:prstClr val="black"/>
                </a:solidFill>
                <a:latin typeface="Calibri" panose="020F0502020204030204"/>
                <a:ea typeface="+mn-ea"/>
                <a:cs typeface="+mn-cs"/>
                <a:hlinkClick r:id="rId3"/>
              </a:rPr>
              <a:t>https://grants.nih.gov/policy/clinical-trials/reporting/steps.htm</a:t>
            </a:r>
            <a:r>
              <a:rPr lang="en-US" sz="1500" dirty="0">
                <a:solidFill>
                  <a:prstClr val="black"/>
                </a:solidFill>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2572980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Good Clinical Practice (GCP) Training</a:t>
            </a:r>
          </a:p>
        </p:txBody>
      </p:sp>
      <p:sp>
        <p:nvSpPr>
          <p:cNvPr id="4" name="Rectangle 3" title="decorative blue rectangle"/>
          <p:cNvSpPr/>
          <p:nvPr/>
        </p:nvSpPr>
        <p:spPr>
          <a:xfrm>
            <a:off x="711199" y="2101896"/>
            <a:ext cx="7905750" cy="3244805"/>
          </a:xfrm>
          <a:prstGeom prst="rect">
            <a:avLst/>
          </a:prstGeom>
          <a:solidFill>
            <a:srgbClr val="E5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a:solidFill>
                <a:prstClr val="white"/>
              </a:solidFill>
              <a:latin typeface="Calibri" panose="020F0502020204030204"/>
            </a:endParaRPr>
          </a:p>
        </p:txBody>
      </p:sp>
      <p:sp>
        <p:nvSpPr>
          <p:cNvPr id="7" name="Rectangle 6"/>
          <p:cNvSpPr/>
          <p:nvPr/>
        </p:nvSpPr>
        <p:spPr>
          <a:xfrm>
            <a:off x="1714499" y="2280157"/>
            <a:ext cx="6794500" cy="2800767"/>
          </a:xfrm>
          <a:prstGeom prst="rect">
            <a:avLst/>
          </a:prstGeom>
        </p:spPr>
        <p:txBody>
          <a:bodyPr wrap="square">
            <a:spAutoFit/>
          </a:bodyPr>
          <a:lstStyle/>
          <a:p>
            <a:pPr algn="l" defTabSz="342900" fontAlgn="auto">
              <a:spcBef>
                <a:spcPts val="1500"/>
              </a:spcBef>
              <a:spcAft>
                <a:spcPts val="0"/>
              </a:spcAft>
            </a:pPr>
            <a:r>
              <a:rPr lang="en-US" sz="1800" dirty="0">
                <a:solidFill>
                  <a:prstClr val="black"/>
                </a:solidFill>
                <a:latin typeface="Calibri" panose="020F0502020204030204"/>
                <a:ea typeface="+mn-ea"/>
                <a:cs typeface="+mn-cs"/>
              </a:rPr>
              <a:t>All NIH-funded investigators involved in the conduct, oversight or management of clinical trials </a:t>
            </a:r>
          </a:p>
          <a:p>
            <a:pPr algn="l" defTabSz="342900" fontAlgn="auto">
              <a:spcBef>
                <a:spcPts val="1500"/>
              </a:spcBef>
              <a:spcAft>
                <a:spcPts val="0"/>
              </a:spcAft>
            </a:pPr>
            <a:r>
              <a:rPr lang="en-US" sz="1800" dirty="0">
                <a:solidFill>
                  <a:prstClr val="black"/>
                </a:solidFill>
                <a:latin typeface="Calibri" panose="020F0502020204030204"/>
                <a:ea typeface="+mn-ea"/>
                <a:cs typeface="+mn-cs"/>
              </a:rPr>
              <a:t>Investigators are expected to receive Good Clinical Practice training</a:t>
            </a:r>
            <a:endParaRPr lang="en-US" sz="1800" b="1" dirty="0">
              <a:solidFill>
                <a:prstClr val="black"/>
              </a:solidFill>
              <a:latin typeface="Calibri" panose="020F0502020204030204"/>
              <a:ea typeface="+mn-ea"/>
              <a:cs typeface="+mn-cs"/>
            </a:endParaRPr>
          </a:p>
          <a:p>
            <a:pPr algn="l" defTabSz="342900" fontAlgn="auto">
              <a:spcBef>
                <a:spcPts val="1500"/>
              </a:spcBef>
              <a:spcAft>
                <a:spcPts val="0"/>
              </a:spcAft>
            </a:pPr>
            <a:r>
              <a:rPr lang="en-US" sz="1800" dirty="0">
                <a:solidFill>
                  <a:prstClr val="black"/>
                </a:solidFill>
                <a:latin typeface="Calibri" panose="020F0502020204030204"/>
                <a:ea typeface="+mn-ea"/>
                <a:cs typeface="+mn-cs"/>
              </a:rPr>
              <a:t>To assure the safety, integrity, and quality of clinical trials</a:t>
            </a:r>
          </a:p>
          <a:p>
            <a:pPr algn="l" defTabSz="342900" fontAlgn="auto">
              <a:spcBef>
                <a:spcPts val="1500"/>
              </a:spcBef>
              <a:spcAft>
                <a:spcPts val="0"/>
              </a:spcAft>
            </a:pPr>
            <a:r>
              <a:rPr lang="en-US" sz="1800" dirty="0">
                <a:solidFill>
                  <a:prstClr val="black"/>
                </a:solidFill>
                <a:latin typeface="Calibri" panose="020F0502020204030204"/>
                <a:ea typeface="+mn-ea"/>
                <a:cs typeface="+mn-cs"/>
              </a:rPr>
              <a:t>Through a class or course, academic training program, or certification from a recognized clinical research professional organization</a:t>
            </a:r>
          </a:p>
          <a:p>
            <a:pPr algn="l" defTabSz="342900" fontAlgn="auto">
              <a:spcBef>
                <a:spcPts val="1500"/>
              </a:spcBef>
              <a:spcAft>
                <a:spcPts val="0"/>
              </a:spcAft>
              <a:tabLst>
                <a:tab pos="685800" algn="l"/>
              </a:tabLst>
            </a:pPr>
            <a:r>
              <a:rPr lang="en-US" sz="1800" dirty="0">
                <a:solidFill>
                  <a:prstClr val="black"/>
                </a:solidFill>
                <a:latin typeface="Calibri" panose="020F0502020204030204"/>
                <a:ea typeface="+mn-ea"/>
                <a:cs typeface="+mn-cs"/>
              </a:rPr>
              <a:t>Effective January 2017. Training should be refreshed every 3 years</a:t>
            </a:r>
          </a:p>
        </p:txBody>
      </p:sp>
      <p:sp>
        <p:nvSpPr>
          <p:cNvPr id="3" name="TextBox 2"/>
          <p:cNvSpPr txBox="1"/>
          <p:nvPr/>
        </p:nvSpPr>
        <p:spPr>
          <a:xfrm>
            <a:off x="825499" y="2280157"/>
            <a:ext cx="946150" cy="415498"/>
          </a:xfrm>
          <a:prstGeom prst="rect">
            <a:avLst/>
          </a:prstGeom>
          <a:noFill/>
        </p:spPr>
        <p:txBody>
          <a:bodyPr wrap="square" rtlCol="0">
            <a:spAutoFit/>
          </a:bodyPr>
          <a:lstStyle/>
          <a:p>
            <a:pPr algn="l" defTabSz="342900" fontAlgn="auto">
              <a:spcBef>
                <a:spcPts val="0"/>
              </a:spcBef>
              <a:spcAft>
                <a:spcPts val="0"/>
              </a:spcAft>
            </a:pPr>
            <a:r>
              <a:rPr lang="en-US" sz="2100" b="1" dirty="0">
                <a:solidFill>
                  <a:srgbClr val="4472C4"/>
                </a:solidFill>
                <a:latin typeface="Calibri" panose="020F0502020204030204"/>
                <a:ea typeface="+mn-ea"/>
                <a:cs typeface="+mn-cs"/>
              </a:rPr>
              <a:t>Who:</a:t>
            </a:r>
          </a:p>
        </p:txBody>
      </p:sp>
      <p:sp>
        <p:nvSpPr>
          <p:cNvPr id="5" name="TextBox 4"/>
          <p:cNvSpPr txBox="1"/>
          <p:nvPr/>
        </p:nvSpPr>
        <p:spPr>
          <a:xfrm>
            <a:off x="825499" y="2978657"/>
            <a:ext cx="946150" cy="415498"/>
          </a:xfrm>
          <a:prstGeom prst="rect">
            <a:avLst/>
          </a:prstGeom>
          <a:noFill/>
        </p:spPr>
        <p:txBody>
          <a:bodyPr wrap="square" rtlCol="0">
            <a:spAutoFit/>
          </a:bodyPr>
          <a:lstStyle/>
          <a:p>
            <a:pPr algn="l" defTabSz="342900" fontAlgn="auto">
              <a:spcBef>
                <a:spcPts val="0"/>
              </a:spcBef>
              <a:spcAft>
                <a:spcPts val="0"/>
              </a:spcAft>
            </a:pPr>
            <a:r>
              <a:rPr lang="en-US" sz="2100" b="1" dirty="0">
                <a:solidFill>
                  <a:srgbClr val="4472C4"/>
                </a:solidFill>
                <a:latin typeface="Calibri" panose="020F0502020204030204"/>
                <a:ea typeface="+mn-ea"/>
                <a:cs typeface="+mn-cs"/>
              </a:rPr>
              <a:t>What:</a:t>
            </a:r>
          </a:p>
        </p:txBody>
      </p:sp>
      <p:sp>
        <p:nvSpPr>
          <p:cNvPr id="6" name="TextBox 5"/>
          <p:cNvSpPr txBox="1"/>
          <p:nvPr/>
        </p:nvSpPr>
        <p:spPr>
          <a:xfrm>
            <a:off x="825499" y="3927520"/>
            <a:ext cx="946150" cy="415498"/>
          </a:xfrm>
          <a:prstGeom prst="rect">
            <a:avLst/>
          </a:prstGeom>
          <a:noFill/>
        </p:spPr>
        <p:txBody>
          <a:bodyPr wrap="square" rtlCol="0">
            <a:spAutoFit/>
          </a:bodyPr>
          <a:lstStyle/>
          <a:p>
            <a:pPr algn="l" defTabSz="342900" fontAlgn="auto">
              <a:spcBef>
                <a:spcPts val="0"/>
              </a:spcBef>
              <a:spcAft>
                <a:spcPts val="0"/>
              </a:spcAft>
            </a:pPr>
            <a:r>
              <a:rPr lang="en-US" sz="2100" b="1" dirty="0">
                <a:solidFill>
                  <a:srgbClr val="4472C4"/>
                </a:solidFill>
                <a:latin typeface="Calibri" panose="020F0502020204030204"/>
                <a:ea typeface="+mn-ea"/>
                <a:cs typeface="+mn-cs"/>
              </a:rPr>
              <a:t>How:</a:t>
            </a:r>
          </a:p>
        </p:txBody>
      </p:sp>
      <p:sp>
        <p:nvSpPr>
          <p:cNvPr id="8" name="TextBox 7"/>
          <p:cNvSpPr txBox="1"/>
          <p:nvPr/>
        </p:nvSpPr>
        <p:spPr>
          <a:xfrm>
            <a:off x="825499" y="4645633"/>
            <a:ext cx="946150" cy="415498"/>
          </a:xfrm>
          <a:prstGeom prst="rect">
            <a:avLst/>
          </a:prstGeom>
          <a:noFill/>
        </p:spPr>
        <p:txBody>
          <a:bodyPr wrap="square" rtlCol="0">
            <a:spAutoFit/>
          </a:bodyPr>
          <a:lstStyle/>
          <a:p>
            <a:pPr algn="l" defTabSz="342900" fontAlgn="auto">
              <a:spcBef>
                <a:spcPts val="0"/>
              </a:spcBef>
              <a:spcAft>
                <a:spcPts val="0"/>
              </a:spcAft>
            </a:pPr>
            <a:r>
              <a:rPr lang="en-US" sz="2100" b="1" dirty="0">
                <a:solidFill>
                  <a:srgbClr val="4472C4"/>
                </a:solidFill>
                <a:latin typeface="Calibri" panose="020F0502020204030204"/>
                <a:ea typeface="+mn-ea"/>
                <a:cs typeface="+mn-cs"/>
              </a:rPr>
              <a:t>When:</a:t>
            </a:r>
          </a:p>
        </p:txBody>
      </p:sp>
      <p:sp>
        <p:nvSpPr>
          <p:cNvPr id="9" name="TextBox 8"/>
          <p:cNvSpPr txBox="1"/>
          <p:nvPr/>
        </p:nvSpPr>
        <p:spPr>
          <a:xfrm>
            <a:off x="825499" y="3421338"/>
            <a:ext cx="946150" cy="415498"/>
          </a:xfrm>
          <a:prstGeom prst="rect">
            <a:avLst/>
          </a:prstGeom>
          <a:noFill/>
        </p:spPr>
        <p:txBody>
          <a:bodyPr wrap="square" rtlCol="0">
            <a:spAutoFit/>
          </a:bodyPr>
          <a:lstStyle/>
          <a:p>
            <a:pPr algn="l" defTabSz="342900" fontAlgn="auto">
              <a:spcBef>
                <a:spcPts val="0"/>
              </a:spcBef>
              <a:spcAft>
                <a:spcPts val="0"/>
              </a:spcAft>
            </a:pPr>
            <a:r>
              <a:rPr lang="en-US" sz="2100" b="1" dirty="0">
                <a:solidFill>
                  <a:srgbClr val="4472C4"/>
                </a:solidFill>
                <a:latin typeface="Calibri" panose="020F0502020204030204"/>
                <a:ea typeface="+mn-ea"/>
                <a:cs typeface="+mn-cs"/>
              </a:rPr>
              <a:t>Why:</a:t>
            </a:r>
          </a:p>
        </p:txBody>
      </p:sp>
      <p:sp>
        <p:nvSpPr>
          <p:cNvPr id="10" name="TextBox 9"/>
          <p:cNvSpPr txBox="1"/>
          <p:nvPr/>
        </p:nvSpPr>
        <p:spPr>
          <a:xfrm>
            <a:off x="1706180" y="6003562"/>
            <a:ext cx="5915787" cy="323165"/>
          </a:xfrm>
          <a:prstGeom prst="rect">
            <a:avLst/>
          </a:prstGeom>
          <a:solidFill>
            <a:schemeClr val="accent6">
              <a:lumMod val="20000"/>
              <a:lumOff val="80000"/>
            </a:schemeClr>
          </a:solidFill>
        </p:spPr>
        <p:txBody>
          <a:bodyPr wrap="none" rtlCol="0">
            <a:spAutoFit/>
          </a:bodyPr>
          <a:lstStyle/>
          <a:p>
            <a:pPr algn="l" defTabSz="342900" fontAlgn="auto">
              <a:spcBef>
                <a:spcPts val="0"/>
              </a:spcBef>
              <a:spcAft>
                <a:spcPts val="0"/>
              </a:spcAft>
            </a:pPr>
            <a:r>
              <a:rPr lang="en-US" sz="1500" dirty="0">
                <a:solidFill>
                  <a:prstClr val="black"/>
                </a:solidFill>
                <a:latin typeface="Calibri" panose="020F0502020204030204"/>
                <a:ea typeface="+mn-ea"/>
                <a:cs typeface="+mn-cs"/>
              </a:rPr>
              <a:t>See </a:t>
            </a:r>
            <a:r>
              <a:rPr lang="en-US" sz="1500" dirty="0">
                <a:solidFill>
                  <a:prstClr val="black"/>
                </a:solidFill>
                <a:latin typeface="Calibri" panose="020F0502020204030204"/>
                <a:ea typeface="+mn-ea"/>
                <a:cs typeface="+mn-cs"/>
                <a:hlinkClick r:id="rId4"/>
              </a:rPr>
              <a:t>https://grants.nih.gov/policy/clinical-trials/good-clinical-training.htm</a:t>
            </a:r>
            <a:r>
              <a:rPr lang="en-US" sz="1500" dirty="0">
                <a:solidFill>
                  <a:prstClr val="black"/>
                </a:solidFill>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3621520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FF20F-5D70-47E0-9F9B-2021C02AD06A}"/>
              </a:ext>
            </a:extLst>
          </p:cNvPr>
          <p:cNvSpPr>
            <a:spLocks noGrp="1"/>
          </p:cNvSpPr>
          <p:nvPr>
            <p:ph type="title"/>
          </p:nvPr>
        </p:nvSpPr>
        <p:spPr/>
        <p:txBody>
          <a:bodyPr/>
          <a:lstStyle/>
          <a:p>
            <a:r>
              <a:rPr lang="en-US" dirty="0"/>
              <a:t>Single Institutional Review Board (</a:t>
            </a:r>
            <a:r>
              <a:rPr lang="en-US" dirty="0" err="1"/>
              <a:t>sIRB</a:t>
            </a:r>
            <a:r>
              <a:rPr lang="en-US" dirty="0"/>
              <a:t>) Policy for Multi-site Research</a:t>
            </a:r>
          </a:p>
        </p:txBody>
      </p:sp>
      <p:sp>
        <p:nvSpPr>
          <p:cNvPr id="6" name="Rectangle 5"/>
          <p:cNvSpPr/>
          <p:nvPr/>
        </p:nvSpPr>
        <p:spPr>
          <a:xfrm>
            <a:off x="1191434" y="2283604"/>
            <a:ext cx="6761133" cy="830997"/>
          </a:xfrm>
          <a:prstGeom prst="rect">
            <a:avLst/>
          </a:prstGeom>
          <a:solidFill>
            <a:schemeClr val="accent1">
              <a:lumMod val="20000"/>
              <a:lumOff val="80000"/>
            </a:schemeClr>
          </a:solidFill>
        </p:spPr>
        <p:txBody>
          <a:bodyPr wrap="square" lIns="137160" tIns="137160" rIns="137160" bIns="137160">
            <a:spAutoFit/>
          </a:bodyPr>
          <a:lstStyle/>
          <a:p>
            <a:pPr algn="ctr" defTabSz="342900" fontAlgn="auto">
              <a:spcBef>
                <a:spcPts val="0"/>
              </a:spcBef>
              <a:spcAft>
                <a:spcPts val="900"/>
              </a:spcAft>
            </a:pPr>
            <a:r>
              <a:rPr lang="en-US" sz="1800" b="1" dirty="0">
                <a:solidFill>
                  <a:prstClr val="black"/>
                </a:solidFill>
                <a:latin typeface="Calibri" panose="020F0502020204030204"/>
                <a:ea typeface="+mn-ea"/>
                <a:cs typeface="+mn-cs"/>
              </a:rPr>
              <a:t>Domestic multi-site non-exempt human subjects research studies will require a single IRB of record</a:t>
            </a:r>
          </a:p>
        </p:txBody>
      </p:sp>
      <p:sp>
        <p:nvSpPr>
          <p:cNvPr id="17" name="TextBox 16">
            <a:extLst>
              <a:ext uri="{FF2B5EF4-FFF2-40B4-BE49-F238E27FC236}">
                <a16:creationId xmlns:a16="http://schemas.microsoft.com/office/drawing/2014/main" xmlns="" id="{3568EDB2-663C-43B7-943F-E0168A1E8D0D}"/>
              </a:ext>
            </a:extLst>
          </p:cNvPr>
          <p:cNvSpPr txBox="1"/>
          <p:nvPr/>
        </p:nvSpPr>
        <p:spPr>
          <a:xfrm>
            <a:off x="863600" y="3239243"/>
            <a:ext cx="7715250" cy="2062103"/>
          </a:xfrm>
          <a:prstGeom prst="rect">
            <a:avLst/>
          </a:prstGeom>
          <a:noFill/>
        </p:spPr>
        <p:txBody>
          <a:bodyPr wrap="square" rtlCol="0">
            <a:spAutoFit/>
          </a:bodyPr>
          <a:lstStyle/>
          <a:p>
            <a:pPr algn="l" defTabSz="342900" fontAlgn="auto">
              <a:spcBef>
                <a:spcPts val="450"/>
              </a:spcBef>
              <a:spcAft>
                <a:spcPts val="0"/>
              </a:spcAft>
            </a:pPr>
            <a:r>
              <a:rPr lang="en-US" sz="1800" b="1" dirty="0">
                <a:solidFill>
                  <a:srgbClr val="70AD47"/>
                </a:solidFill>
                <a:latin typeface="Calibri" panose="020F0502020204030204"/>
                <a:ea typeface="+mn-ea"/>
                <a:cs typeface="+mn-cs"/>
              </a:rPr>
              <a:t>Key Dates</a:t>
            </a:r>
          </a:p>
          <a:p>
            <a:pPr marL="214313" indent="-214313" algn="l" defTabSz="342900" fontAlgn="auto">
              <a:spcBef>
                <a:spcPts val="450"/>
              </a:spcBef>
              <a:spcAft>
                <a:spcPts val="0"/>
              </a:spcAft>
              <a:buFont typeface="Arial" panose="020B0604020202020204" pitchFamily="34" charset="0"/>
              <a:buChar char="•"/>
            </a:pPr>
            <a:r>
              <a:rPr lang="en-US" sz="1800" b="1" dirty="0">
                <a:solidFill>
                  <a:prstClr val="black">
                    <a:lumMod val="95000"/>
                    <a:lumOff val="5000"/>
                  </a:prstClr>
                </a:solidFill>
                <a:latin typeface="Calibri" panose="020F0502020204030204"/>
                <a:ea typeface="+mn-ea"/>
                <a:cs typeface="+mn-cs"/>
              </a:rPr>
              <a:t>Grants: </a:t>
            </a:r>
            <a:r>
              <a:rPr lang="en-US" sz="1800" dirty="0">
                <a:solidFill>
                  <a:prstClr val="black">
                    <a:lumMod val="95000"/>
                    <a:lumOff val="5000"/>
                  </a:prstClr>
                </a:solidFill>
                <a:latin typeface="Calibri" panose="020F0502020204030204"/>
                <a:ea typeface="+mn-ea"/>
                <a:cs typeface="+mn-cs"/>
              </a:rPr>
              <a:t>Applications due on or after January 25, 2018</a:t>
            </a:r>
          </a:p>
          <a:p>
            <a:pPr marL="214313" indent="-214313" algn="l" defTabSz="342900" fontAlgn="auto">
              <a:spcBef>
                <a:spcPts val="450"/>
              </a:spcBef>
              <a:spcAft>
                <a:spcPts val="0"/>
              </a:spcAft>
              <a:buFont typeface="Arial" panose="020B0604020202020204" pitchFamily="34" charset="0"/>
              <a:buChar char="•"/>
            </a:pPr>
            <a:r>
              <a:rPr lang="en-US" sz="1800" b="1" dirty="0">
                <a:solidFill>
                  <a:prstClr val="black">
                    <a:lumMod val="95000"/>
                    <a:lumOff val="5000"/>
                  </a:prstClr>
                </a:solidFill>
                <a:latin typeface="Calibri" panose="020F0502020204030204"/>
                <a:ea typeface="+mn-ea"/>
                <a:cs typeface="+mn-cs"/>
              </a:rPr>
              <a:t>Contracts: </a:t>
            </a:r>
            <a:r>
              <a:rPr lang="en-US" sz="1800" dirty="0">
                <a:solidFill>
                  <a:prstClr val="black">
                    <a:lumMod val="95000"/>
                    <a:lumOff val="5000"/>
                  </a:prstClr>
                </a:solidFill>
                <a:latin typeface="Calibri" panose="020F0502020204030204"/>
                <a:ea typeface="+mn-ea"/>
                <a:cs typeface="+mn-cs"/>
              </a:rPr>
              <a:t>Solicitations published starting January 25, 2018</a:t>
            </a:r>
          </a:p>
          <a:p>
            <a:pPr algn="l" defTabSz="342900" fontAlgn="auto">
              <a:spcBef>
                <a:spcPts val="900"/>
              </a:spcBef>
              <a:spcAft>
                <a:spcPts val="0"/>
              </a:spcAft>
            </a:pPr>
            <a:r>
              <a:rPr lang="en-US" sz="1800" b="1" dirty="0">
                <a:solidFill>
                  <a:srgbClr val="70AD47"/>
                </a:solidFill>
                <a:latin typeface="Calibri" panose="020F0502020204030204"/>
                <a:ea typeface="+mn-ea"/>
                <a:cs typeface="+mn-cs"/>
              </a:rPr>
              <a:t>Exceptions</a:t>
            </a:r>
          </a:p>
          <a:p>
            <a:pPr marL="214313" indent="-214313" algn="l" defTabSz="342900" fontAlgn="auto">
              <a:spcBef>
                <a:spcPts val="450"/>
              </a:spcBef>
              <a:spcAft>
                <a:spcPts val="0"/>
              </a:spcAft>
              <a:buFont typeface="Arial" panose="020B0604020202020204" pitchFamily="34" charset="0"/>
              <a:buChar char="•"/>
            </a:pPr>
            <a:r>
              <a:rPr lang="en-US" sz="1800" dirty="0">
                <a:solidFill>
                  <a:prstClr val="black">
                    <a:lumMod val="95000"/>
                    <a:lumOff val="5000"/>
                  </a:prstClr>
                </a:solidFill>
                <a:latin typeface="Calibri" panose="020F0502020204030204"/>
                <a:ea typeface="+mn-ea"/>
                <a:cs typeface="+mn-cs"/>
              </a:rPr>
              <a:t>sIRB not applicable for Career Development (K), Research Training (T), or Fellowship (F</a:t>
            </a:r>
            <a:r>
              <a:rPr lang="en-US" sz="1500" dirty="0">
                <a:solidFill>
                  <a:prstClr val="black">
                    <a:lumMod val="95000"/>
                    <a:lumOff val="5000"/>
                  </a:prstClr>
                </a:solidFill>
                <a:latin typeface="Calibri" panose="020F0502020204030204"/>
                <a:ea typeface="+mn-ea"/>
                <a:cs typeface="+mn-cs"/>
              </a:rPr>
              <a:t>)</a:t>
            </a:r>
          </a:p>
        </p:txBody>
      </p:sp>
      <p:sp>
        <p:nvSpPr>
          <p:cNvPr id="3" name="TextBox 2"/>
          <p:cNvSpPr txBox="1"/>
          <p:nvPr/>
        </p:nvSpPr>
        <p:spPr>
          <a:xfrm>
            <a:off x="1064333" y="5489419"/>
            <a:ext cx="7051418" cy="369332"/>
          </a:xfrm>
          <a:prstGeom prst="rect">
            <a:avLst/>
          </a:prstGeom>
          <a:solidFill>
            <a:schemeClr val="accent6">
              <a:lumMod val="20000"/>
              <a:lumOff val="80000"/>
            </a:schemeClr>
          </a:solidFill>
        </p:spPr>
        <p:txBody>
          <a:bodyPr wrap="none" tIns="68580" bIns="68580" rtlCol="0">
            <a:spAutoFit/>
          </a:bodyPr>
          <a:lstStyle/>
          <a:p>
            <a:pPr algn="l" defTabSz="342900" fontAlgn="auto">
              <a:spcBef>
                <a:spcPts val="0"/>
              </a:spcBef>
              <a:spcAft>
                <a:spcPts val="0"/>
              </a:spcAft>
            </a:pPr>
            <a:r>
              <a:rPr lang="en-US" sz="1500" dirty="0">
                <a:solidFill>
                  <a:prstClr val="black"/>
                </a:solidFill>
                <a:latin typeface="Calibri" panose="020F0502020204030204"/>
                <a:ea typeface="+mn-ea"/>
                <a:cs typeface="+mn-cs"/>
              </a:rPr>
              <a:t>See </a:t>
            </a:r>
            <a:r>
              <a:rPr lang="en-US" sz="1500" dirty="0">
                <a:solidFill>
                  <a:prstClr val="black"/>
                </a:solidFill>
                <a:latin typeface="Calibri" panose="020F0502020204030204"/>
                <a:ea typeface="+mn-ea"/>
                <a:cs typeface="+mn-cs"/>
                <a:hlinkClick r:id="rId4"/>
              </a:rPr>
              <a:t>https://grants.nih.gov/policy/clinical-trials/single-irb-policy-multi-site-research.htm</a:t>
            </a:r>
            <a:r>
              <a:rPr lang="en-US" sz="1500" dirty="0">
                <a:solidFill>
                  <a:prstClr val="black"/>
                </a:solidFill>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2290714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118"/>
            <a:ext cx="8758646" cy="994172"/>
          </a:xfrm>
        </p:spPr>
        <p:txBody>
          <a:bodyPr/>
          <a:lstStyle/>
          <a:p>
            <a:r>
              <a:rPr lang="en-US" dirty="0"/>
              <a:t>Updated Certificates of Confidentiality (</a:t>
            </a:r>
            <a:r>
              <a:rPr lang="en-US" dirty="0" err="1"/>
              <a:t>CoC</a:t>
            </a:r>
            <a:r>
              <a:rPr lang="en-US" dirty="0"/>
              <a:t>) Policy</a:t>
            </a:r>
          </a:p>
        </p:txBody>
      </p:sp>
      <p:sp>
        <p:nvSpPr>
          <p:cNvPr id="3" name="Content Placeholder 2"/>
          <p:cNvSpPr>
            <a:spLocks noGrp="1"/>
          </p:cNvSpPr>
          <p:nvPr>
            <p:ph idx="1"/>
          </p:nvPr>
        </p:nvSpPr>
        <p:spPr>
          <a:xfrm>
            <a:off x="628650" y="1980656"/>
            <a:ext cx="7886700" cy="3509317"/>
          </a:xfrm>
        </p:spPr>
        <p:txBody>
          <a:bodyPr>
            <a:normAutofit fontScale="92500" lnSpcReduction="10000"/>
          </a:bodyPr>
          <a:lstStyle/>
          <a:p>
            <a:pPr marL="0" indent="0">
              <a:buNone/>
            </a:pPr>
            <a:r>
              <a:rPr lang="en-US" sz="1950" b="1" dirty="0">
                <a:solidFill>
                  <a:srgbClr val="2F5597"/>
                </a:solidFill>
              </a:rPr>
              <a:t>Effective October 1, 2017 </a:t>
            </a:r>
            <a:r>
              <a:rPr lang="en-US" sz="1950" dirty="0">
                <a:solidFill>
                  <a:srgbClr val="2F5597"/>
                </a:solidFill>
              </a:rPr>
              <a:t>-  </a:t>
            </a:r>
            <a:r>
              <a:rPr lang="en-US" sz="1950" dirty="0" err="1">
                <a:solidFill>
                  <a:schemeClr val="tx2"/>
                </a:solidFill>
              </a:rPr>
              <a:t>CoCs</a:t>
            </a:r>
            <a:r>
              <a:rPr lang="en-US" sz="1950" dirty="0">
                <a:solidFill>
                  <a:schemeClr val="tx2"/>
                </a:solidFill>
              </a:rPr>
              <a:t> will be issued automatically for any NIH-funded project using identifiable, sensitive information that was on-going on/after December 13, 2016</a:t>
            </a:r>
          </a:p>
          <a:p>
            <a:pPr marL="600075" lvl="1" indent="-255985">
              <a:spcBef>
                <a:spcPts val="1350"/>
              </a:spcBef>
              <a:buClr>
                <a:srgbClr val="70AD47"/>
              </a:buClr>
              <a:buFont typeface="Wingdings" panose="05000000000000000000" pitchFamily="2" charset="2"/>
              <a:buChar char="ü"/>
            </a:pPr>
            <a:r>
              <a:rPr lang="en-US" dirty="0"/>
              <a:t>Eliminates the need for NIH funded investigators to apply for a </a:t>
            </a:r>
            <a:r>
              <a:rPr lang="en-US" dirty="0" err="1"/>
              <a:t>CoC</a:t>
            </a:r>
            <a:endParaRPr lang="en-US" dirty="0"/>
          </a:p>
          <a:p>
            <a:pPr marL="600075" lvl="1" indent="-255985">
              <a:spcBef>
                <a:spcPts val="1350"/>
              </a:spcBef>
              <a:buClr>
                <a:srgbClr val="70AD47"/>
              </a:buClr>
              <a:buFont typeface="Wingdings" panose="05000000000000000000" pitchFamily="2" charset="2"/>
              <a:buChar char="ü"/>
            </a:pPr>
            <a:r>
              <a:rPr lang="en-US" dirty="0"/>
              <a:t>Enhances the privacy protections of individuals participating in NIH-funded research </a:t>
            </a:r>
          </a:p>
          <a:p>
            <a:pPr marL="600075" lvl="1" indent="-255985">
              <a:spcBef>
                <a:spcPts val="1350"/>
              </a:spcBef>
              <a:buClr>
                <a:srgbClr val="70AD47"/>
              </a:buClr>
              <a:buFont typeface="Wingdings" panose="05000000000000000000" pitchFamily="2" charset="2"/>
              <a:buChar char="ü"/>
            </a:pPr>
            <a:r>
              <a:rPr lang="en-US" dirty="0"/>
              <a:t>Requires investigators to only disclose information under specific circumstances</a:t>
            </a:r>
          </a:p>
          <a:p>
            <a:pPr marL="600075" lvl="1" indent="-255985">
              <a:spcBef>
                <a:spcPts val="1350"/>
              </a:spcBef>
              <a:buClr>
                <a:srgbClr val="70AD47"/>
              </a:buClr>
              <a:buFont typeface="Wingdings" panose="05000000000000000000" pitchFamily="2" charset="2"/>
              <a:buChar char="ü"/>
            </a:pPr>
            <a:r>
              <a:rPr lang="en-US" dirty="0"/>
              <a:t>Applies to NIH awards funded wholly, or in part, by NIH</a:t>
            </a:r>
          </a:p>
          <a:p>
            <a:pPr marL="600075" lvl="1" indent="-255985">
              <a:spcBef>
                <a:spcPts val="1350"/>
              </a:spcBef>
              <a:buClr>
                <a:srgbClr val="70AD47"/>
              </a:buClr>
              <a:buFont typeface="Wingdings" panose="05000000000000000000" pitchFamily="2" charset="2"/>
              <a:buChar char="ü"/>
            </a:pPr>
            <a:r>
              <a:rPr lang="en-US" dirty="0"/>
              <a:t>Disclosure restrictions also apply to anyone who receives a copy of identifiable sensitive information protected by the policy, even if they are not funded by NIH</a:t>
            </a:r>
          </a:p>
          <a:p>
            <a:pPr marL="600075" lvl="1" indent="-255985">
              <a:spcBef>
                <a:spcPts val="1350"/>
              </a:spcBef>
              <a:buClr>
                <a:srgbClr val="70AD47"/>
              </a:buClr>
              <a:buFont typeface="Wingdings" panose="05000000000000000000" pitchFamily="2" charset="2"/>
              <a:buChar char="ü"/>
            </a:pPr>
            <a:r>
              <a:rPr lang="en-US" dirty="0" err="1"/>
              <a:t>CoC</a:t>
            </a:r>
            <a:r>
              <a:rPr lang="en-US" dirty="0"/>
              <a:t> is issued as a term and condition of award (no physical certificate)</a:t>
            </a:r>
          </a:p>
          <a:p>
            <a:pPr marL="600075" lvl="1" indent="-255985">
              <a:spcBef>
                <a:spcPts val="1350"/>
              </a:spcBef>
              <a:buClr>
                <a:srgbClr val="70AD47"/>
              </a:buClr>
              <a:buFont typeface="Wingdings" panose="05000000000000000000" pitchFamily="2" charset="2"/>
              <a:buChar char="ü"/>
            </a:pPr>
            <a:endParaRPr lang="en-US" dirty="0"/>
          </a:p>
          <a:p>
            <a:endParaRPr lang="en-US" dirty="0"/>
          </a:p>
          <a:p>
            <a:endParaRPr lang="en-US" dirty="0"/>
          </a:p>
        </p:txBody>
      </p:sp>
      <p:sp>
        <p:nvSpPr>
          <p:cNvPr id="4" name="TextBox 3"/>
          <p:cNvSpPr txBox="1"/>
          <p:nvPr/>
        </p:nvSpPr>
        <p:spPr>
          <a:xfrm>
            <a:off x="2007507" y="5866610"/>
            <a:ext cx="4671614" cy="357545"/>
          </a:xfrm>
          <a:prstGeom prst="roundRect">
            <a:avLst/>
          </a:prstGeom>
          <a:solidFill>
            <a:schemeClr val="accent5">
              <a:lumMod val="20000"/>
              <a:lumOff val="80000"/>
            </a:schemeClr>
          </a:solidFill>
        </p:spPr>
        <p:txBody>
          <a:bodyPr wrap="square" rtlCol="0">
            <a:spAutoFit/>
          </a:bodyPr>
          <a:lstStyle/>
          <a:p>
            <a:pPr algn="l" defTabSz="342900" fontAlgn="auto">
              <a:spcBef>
                <a:spcPts val="0"/>
              </a:spcBef>
              <a:spcAft>
                <a:spcPts val="0"/>
              </a:spcAft>
            </a:pPr>
            <a:r>
              <a:rPr lang="en-US" sz="1500" dirty="0">
                <a:solidFill>
                  <a:prstClr val="black"/>
                </a:solidFill>
                <a:latin typeface="Calibri" panose="020F0502020204030204"/>
                <a:ea typeface="+mn-ea"/>
                <a:cs typeface="+mn-cs"/>
              </a:rPr>
              <a:t>Learn more at </a:t>
            </a:r>
            <a:r>
              <a:rPr lang="en-US" sz="1500" dirty="0">
                <a:solidFill>
                  <a:prstClr val="black"/>
                </a:solidFill>
                <a:latin typeface="Calibri" panose="020F0502020204030204"/>
                <a:ea typeface="+mn-ea"/>
                <a:cs typeface="+mn-cs"/>
                <a:hlinkClick r:id="rId3" tooltip="visit the human subjects website to learn more"/>
              </a:rPr>
              <a:t>https://humansubjects.nih.gov/coc/index</a:t>
            </a:r>
            <a:endParaRPr lang="en-US" sz="1500" dirty="0">
              <a:solidFill>
                <a:prstClr val="black"/>
              </a:solidFill>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6214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293649" y="2028277"/>
          <a:ext cx="8355676" cy="3188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8"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charset="0"/>
                <a:ea typeface="ＭＳ Ｐゴシック" charset="0"/>
                <a:cs typeface="ＭＳ Ｐゴシック" charset="0"/>
              </a:defRPr>
            </a:lvl1pPr>
            <a:lvl2pPr marL="557213" indent="-214313" eaLnBrk="0" hangingPunct="0">
              <a:defRPr sz="1800">
                <a:solidFill>
                  <a:schemeClr val="tx1"/>
                </a:solidFill>
                <a:latin typeface="Arial" charset="0"/>
                <a:ea typeface="ＭＳ Ｐゴシック" charset="0"/>
              </a:defRPr>
            </a:lvl2pPr>
            <a:lvl3pPr marL="857250" indent="-171450" eaLnBrk="0" hangingPunct="0">
              <a:defRPr sz="1800">
                <a:solidFill>
                  <a:schemeClr val="tx1"/>
                </a:solidFill>
                <a:latin typeface="Arial" charset="0"/>
                <a:ea typeface="ＭＳ Ｐゴシック" charset="0"/>
              </a:defRPr>
            </a:lvl3pPr>
            <a:lvl4pPr marL="1200150" indent="-171450" eaLnBrk="0" hangingPunct="0">
              <a:defRPr sz="1800">
                <a:solidFill>
                  <a:schemeClr val="tx1"/>
                </a:solidFill>
                <a:latin typeface="Arial" charset="0"/>
                <a:ea typeface="ＭＳ Ｐゴシック" charset="0"/>
              </a:defRPr>
            </a:lvl4pPr>
            <a:lvl5pPr marL="1543050" indent="-171450" eaLnBrk="0" hangingPunct="0">
              <a:defRPr sz="1800">
                <a:solidFill>
                  <a:schemeClr val="tx1"/>
                </a:solidFill>
                <a:latin typeface="Arial" charset="0"/>
                <a:ea typeface="ＭＳ Ｐゴシック" charset="0"/>
              </a:defRPr>
            </a:lvl5pPr>
            <a:lvl6pPr marL="1885950" indent="-171450" algn="r" eaLnBrk="0" fontAlgn="base" hangingPunct="0">
              <a:spcBef>
                <a:spcPct val="0"/>
              </a:spcBef>
              <a:spcAft>
                <a:spcPct val="0"/>
              </a:spcAft>
              <a:defRPr sz="1800">
                <a:solidFill>
                  <a:schemeClr val="tx1"/>
                </a:solidFill>
                <a:latin typeface="Arial" charset="0"/>
                <a:ea typeface="ＭＳ Ｐゴシック" charset="0"/>
              </a:defRPr>
            </a:lvl6pPr>
            <a:lvl7pPr marL="2228850" indent="-171450" algn="r" eaLnBrk="0" fontAlgn="base" hangingPunct="0">
              <a:spcBef>
                <a:spcPct val="0"/>
              </a:spcBef>
              <a:spcAft>
                <a:spcPct val="0"/>
              </a:spcAft>
              <a:defRPr sz="1800">
                <a:solidFill>
                  <a:schemeClr val="tx1"/>
                </a:solidFill>
                <a:latin typeface="Arial" charset="0"/>
                <a:ea typeface="ＭＳ Ｐゴシック" charset="0"/>
              </a:defRPr>
            </a:lvl7pPr>
            <a:lvl8pPr marL="2571750" indent="-171450" algn="r" eaLnBrk="0" fontAlgn="base" hangingPunct="0">
              <a:spcBef>
                <a:spcPct val="0"/>
              </a:spcBef>
              <a:spcAft>
                <a:spcPct val="0"/>
              </a:spcAft>
              <a:defRPr sz="1800">
                <a:solidFill>
                  <a:schemeClr val="tx1"/>
                </a:solidFill>
                <a:latin typeface="Arial" charset="0"/>
                <a:ea typeface="ＭＳ Ｐゴシック" charset="0"/>
              </a:defRPr>
            </a:lvl8pPr>
            <a:lvl9pPr marL="2914650" indent="-171450" algn="r" eaLnBrk="0" fontAlgn="base" hangingPunct="0">
              <a:spcBef>
                <a:spcPct val="0"/>
              </a:spcBef>
              <a:spcAft>
                <a:spcPct val="0"/>
              </a:spcAft>
              <a:defRPr sz="1800">
                <a:solidFill>
                  <a:schemeClr val="tx1"/>
                </a:solidFill>
                <a:latin typeface="Arial" charset="0"/>
                <a:ea typeface="ＭＳ Ｐゴシック" charset="0"/>
              </a:defRPr>
            </a:lvl9pPr>
          </a:lstStyle>
          <a:p>
            <a:pPr eaLnBrk="1" hangingPunct="1">
              <a:defRPr/>
            </a:pPr>
            <a:fld id="{C436B5AF-4952-5544-8010-D73E9E49ABF6}" type="slidenum">
              <a:rPr lang="en-US" sz="675">
                <a:solidFill>
                  <a:srgbClr val="00468B"/>
                </a:solidFill>
              </a:rPr>
              <a:pPr eaLnBrk="1" hangingPunct="1">
                <a:defRPr/>
              </a:pPr>
              <a:t>3</a:t>
            </a:fld>
            <a:endParaRPr lang="en-US" sz="675" dirty="0">
              <a:solidFill>
                <a:srgbClr val="00468B"/>
              </a:solidFill>
            </a:endParaRPr>
          </a:p>
        </p:txBody>
      </p:sp>
      <p:sp>
        <p:nvSpPr>
          <p:cNvPr id="8" name="Title 1"/>
          <p:cNvSpPr txBox="1">
            <a:spLocks/>
          </p:cNvSpPr>
          <p:nvPr/>
        </p:nvSpPr>
        <p:spPr bwMode="auto">
          <a:xfrm>
            <a:off x="0" y="0"/>
            <a:ext cx="9144000" cy="1027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normAutofit/>
          </a:bodyPr>
          <a:lstStyle>
            <a:lvl1pPr algn="l" rtl="0" eaLnBrk="0" fontAlgn="base" hangingPunct="0">
              <a:spcBef>
                <a:spcPct val="0"/>
              </a:spcBef>
              <a:spcAft>
                <a:spcPct val="0"/>
              </a:spcAft>
              <a:defRPr sz="2500" b="1">
                <a:solidFill>
                  <a:schemeClr val="bg1"/>
                </a:solidFill>
                <a:latin typeface="+mj-lt"/>
                <a:ea typeface="+mj-ea"/>
                <a:cs typeface="ＭＳ Ｐゴシック" charset="0"/>
              </a:defRPr>
            </a:lvl1pPr>
            <a:lvl2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5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000" b="1">
                <a:solidFill>
                  <a:srgbClr val="00468B"/>
                </a:solidFill>
                <a:latin typeface="Arial" charset="0"/>
                <a:ea typeface="ＭＳ Ｐゴシック" charset="0"/>
              </a:defRPr>
            </a:lvl6pPr>
            <a:lvl7pPr marL="914400" algn="l" rtl="0" fontAlgn="base">
              <a:spcBef>
                <a:spcPct val="0"/>
              </a:spcBef>
              <a:spcAft>
                <a:spcPct val="0"/>
              </a:spcAft>
              <a:defRPr sz="2000" b="1">
                <a:solidFill>
                  <a:srgbClr val="00468B"/>
                </a:solidFill>
                <a:latin typeface="Arial" charset="0"/>
                <a:ea typeface="ＭＳ Ｐゴシック" charset="0"/>
              </a:defRPr>
            </a:lvl7pPr>
            <a:lvl8pPr marL="1371600" algn="l" rtl="0" fontAlgn="base">
              <a:spcBef>
                <a:spcPct val="0"/>
              </a:spcBef>
              <a:spcAft>
                <a:spcPct val="0"/>
              </a:spcAft>
              <a:defRPr sz="2000" b="1">
                <a:solidFill>
                  <a:srgbClr val="00468B"/>
                </a:solidFill>
                <a:latin typeface="Arial" charset="0"/>
                <a:ea typeface="ＭＳ Ｐゴシック" charset="0"/>
              </a:defRPr>
            </a:lvl8pPr>
            <a:lvl9pPr marL="1828800" algn="l" rtl="0" fontAlgn="base">
              <a:spcBef>
                <a:spcPct val="0"/>
              </a:spcBef>
              <a:spcAft>
                <a:spcPct val="0"/>
              </a:spcAft>
              <a:defRPr sz="2000" b="1">
                <a:solidFill>
                  <a:srgbClr val="00468B"/>
                </a:solidFill>
                <a:latin typeface="Arial" charset="0"/>
                <a:ea typeface="ＭＳ Ｐゴシック" charset="0"/>
              </a:defRPr>
            </a:lvl9pPr>
          </a:lstStyle>
          <a:p>
            <a:pPr algn="ctr">
              <a:defRPr/>
            </a:pPr>
            <a:r>
              <a:rPr lang="en-US" sz="2800" kern="0" dirty="0"/>
              <a:t>Experimental Therapeutics Approach</a:t>
            </a:r>
          </a:p>
          <a:p>
            <a:pPr algn="ctr">
              <a:defRPr/>
            </a:pPr>
            <a:r>
              <a:rPr lang="en-US" sz="2800" kern="0" dirty="0"/>
              <a:t>to Interventions</a:t>
            </a:r>
          </a:p>
        </p:txBody>
      </p:sp>
      <p:pic>
        <p:nvPicPr>
          <p:cNvPr id="16389"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54483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31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CC65870-9C60-481F-86DB-77DB3B741AA3}"/>
              </a:ext>
            </a:extLst>
          </p:cNvPr>
          <p:cNvSpPr>
            <a:spLocks noGrp="1"/>
          </p:cNvSpPr>
          <p:nvPr>
            <p:ph idx="1"/>
          </p:nvPr>
        </p:nvSpPr>
        <p:spPr>
          <a:xfrm>
            <a:off x="1088571" y="1419032"/>
            <a:ext cx="6981372" cy="4753168"/>
          </a:xfrm>
        </p:spPr>
        <p:txBody>
          <a:bodyPr/>
          <a:lstStyle/>
          <a:p>
            <a:pPr marL="0" indent="0">
              <a:buNone/>
            </a:pPr>
            <a:r>
              <a:rPr lang="en-US" sz="3600" dirty="0"/>
              <a:t>Webpage for NIH Clinical Trial Policies, emphasizing policy changes:</a:t>
            </a:r>
          </a:p>
          <a:p>
            <a:pPr marL="0" indent="0">
              <a:buNone/>
            </a:pPr>
            <a:r>
              <a:rPr lang="en-US" dirty="0"/>
              <a:t> </a:t>
            </a:r>
          </a:p>
          <a:p>
            <a:r>
              <a:rPr lang="en-US" sz="2400" u="sng" dirty="0">
                <a:hlinkClick r:id="rId2"/>
              </a:rPr>
              <a:t>https://grants.nih.gov/policy/clinical-trials.htm</a:t>
            </a:r>
            <a:endParaRPr lang="en-US" sz="2400" u="sng" dirty="0"/>
          </a:p>
          <a:p>
            <a:endParaRPr lang="en-US" dirty="0"/>
          </a:p>
        </p:txBody>
      </p:sp>
      <p:sp>
        <p:nvSpPr>
          <p:cNvPr id="3" name="Title 2">
            <a:extLst>
              <a:ext uri="{FF2B5EF4-FFF2-40B4-BE49-F238E27FC236}">
                <a16:creationId xmlns:a16="http://schemas.microsoft.com/office/drawing/2014/main" xmlns="" id="{C55936E7-8773-4887-9E03-2244BB7D60FA}"/>
              </a:ext>
            </a:extLst>
          </p:cNvPr>
          <p:cNvSpPr>
            <a:spLocks noGrp="1"/>
          </p:cNvSpPr>
          <p:nvPr>
            <p:ph type="title"/>
          </p:nvPr>
        </p:nvSpPr>
        <p:spPr/>
        <p:txBody>
          <a:bodyPr/>
          <a:lstStyle/>
          <a:p>
            <a:r>
              <a:rPr lang="en-US" dirty="0"/>
              <a:t>Central NIH Webpage</a:t>
            </a:r>
          </a:p>
        </p:txBody>
      </p:sp>
      <p:sp>
        <p:nvSpPr>
          <p:cNvPr id="4" name="Slide Number Placeholder 3">
            <a:extLst>
              <a:ext uri="{FF2B5EF4-FFF2-40B4-BE49-F238E27FC236}">
                <a16:creationId xmlns:a16="http://schemas.microsoft.com/office/drawing/2014/main" xmlns="" id="{356A1C33-1613-4DEF-9650-3ED82DA919BF}"/>
              </a:ext>
            </a:extLst>
          </p:cNvPr>
          <p:cNvSpPr>
            <a:spLocks noGrp="1"/>
          </p:cNvSpPr>
          <p:nvPr>
            <p:ph type="sldNum" sz="quarter" idx="10"/>
          </p:nvPr>
        </p:nvSpPr>
        <p:spPr/>
        <p:txBody>
          <a:bodyPr/>
          <a:lstStyle/>
          <a:p>
            <a:fld id="{C7197B62-BEC8-794F-87DB-FEF49A973A2C}" type="slidenum">
              <a:rPr lang="en-US" smtClean="0"/>
              <a:pPr/>
              <a:t>30</a:t>
            </a:fld>
            <a:endParaRPr lang="en-US"/>
          </a:p>
        </p:txBody>
      </p:sp>
    </p:spTree>
    <p:extLst>
      <p:ext uri="{BB962C8B-B14F-4D97-AF65-F5344CB8AC3E}">
        <p14:creationId xmlns:p14="http://schemas.microsoft.com/office/powerpoint/2010/main" val="1102406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CC65870-9C60-481F-86DB-77DB3B741AA3}"/>
              </a:ext>
            </a:extLst>
          </p:cNvPr>
          <p:cNvSpPr>
            <a:spLocks noGrp="1"/>
          </p:cNvSpPr>
          <p:nvPr>
            <p:ph idx="1"/>
          </p:nvPr>
        </p:nvSpPr>
        <p:spPr>
          <a:xfrm>
            <a:off x="725714" y="1419032"/>
            <a:ext cx="7953829" cy="4753168"/>
          </a:xfrm>
        </p:spPr>
        <p:txBody>
          <a:bodyPr/>
          <a:lstStyle/>
          <a:p>
            <a:pPr>
              <a:buFont typeface="Arial" panose="020B0604020202020204" pitchFamily="34" charset="0"/>
              <a:buChar char="•"/>
            </a:pPr>
            <a:r>
              <a:rPr lang="en-US" sz="3200" dirty="0"/>
              <a:t>Effective January 9, 2018, NIMH will no longer accept investigator-initiated R21 applications under the general NIH R21 Parent Announcement (NOT-MH-17-040)</a:t>
            </a:r>
          </a:p>
          <a:p>
            <a:pPr>
              <a:buFont typeface="Arial" panose="020B0604020202020204" pitchFamily="34" charset="0"/>
              <a:buChar char="•"/>
            </a:pPr>
            <a:r>
              <a:rPr lang="en-US" sz="3200" dirty="0"/>
              <a:t>NIMH will continue to accept R21 applications only when called for by specific FOAs</a:t>
            </a:r>
          </a:p>
        </p:txBody>
      </p:sp>
      <p:sp>
        <p:nvSpPr>
          <p:cNvPr id="3" name="Title 2">
            <a:extLst>
              <a:ext uri="{FF2B5EF4-FFF2-40B4-BE49-F238E27FC236}">
                <a16:creationId xmlns:a16="http://schemas.microsoft.com/office/drawing/2014/main" xmlns="" id="{C55936E7-8773-4887-9E03-2244BB7D60FA}"/>
              </a:ext>
            </a:extLst>
          </p:cNvPr>
          <p:cNvSpPr>
            <a:spLocks noGrp="1"/>
          </p:cNvSpPr>
          <p:nvPr>
            <p:ph type="title"/>
          </p:nvPr>
        </p:nvSpPr>
        <p:spPr>
          <a:xfrm>
            <a:off x="295275" y="116114"/>
            <a:ext cx="8587467" cy="637949"/>
          </a:xfrm>
        </p:spPr>
        <p:txBody>
          <a:bodyPr/>
          <a:lstStyle/>
          <a:p>
            <a:r>
              <a:rPr lang="en-US" sz="3200" dirty="0"/>
              <a:t>NIMH Policies regarding R21 Applications</a:t>
            </a:r>
          </a:p>
        </p:txBody>
      </p:sp>
      <p:sp>
        <p:nvSpPr>
          <p:cNvPr id="4" name="Slide Number Placeholder 3">
            <a:extLst>
              <a:ext uri="{FF2B5EF4-FFF2-40B4-BE49-F238E27FC236}">
                <a16:creationId xmlns:a16="http://schemas.microsoft.com/office/drawing/2014/main" xmlns="" id="{356A1C33-1613-4DEF-9650-3ED82DA919BF}"/>
              </a:ext>
            </a:extLst>
          </p:cNvPr>
          <p:cNvSpPr>
            <a:spLocks noGrp="1"/>
          </p:cNvSpPr>
          <p:nvPr>
            <p:ph type="sldNum" sz="quarter" idx="10"/>
          </p:nvPr>
        </p:nvSpPr>
        <p:spPr/>
        <p:txBody>
          <a:bodyPr/>
          <a:lstStyle/>
          <a:p>
            <a:fld id="{C7197B62-BEC8-794F-87DB-FEF49A973A2C}" type="slidenum">
              <a:rPr lang="en-US" smtClean="0"/>
              <a:pPr/>
              <a:t>31</a:t>
            </a:fld>
            <a:endParaRPr lang="en-US"/>
          </a:p>
        </p:txBody>
      </p:sp>
    </p:spTree>
    <p:extLst>
      <p:ext uri="{BB962C8B-B14F-4D97-AF65-F5344CB8AC3E}">
        <p14:creationId xmlns:p14="http://schemas.microsoft.com/office/powerpoint/2010/main" val="3346863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Content Placeholder 2"/>
          <p:cNvSpPr>
            <a:spLocks noGrp="1"/>
          </p:cNvSpPr>
          <p:nvPr>
            <p:ph idx="1"/>
          </p:nvPr>
        </p:nvSpPr>
        <p:spPr bwMode="auto">
          <a:xfrm>
            <a:off x="698499" y="1518285"/>
            <a:ext cx="7821387" cy="56445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a:ea typeface="MS PGothic" charset="-128"/>
              </a:rPr>
              <a:t>Recruitment Monitoring Policy:</a:t>
            </a:r>
            <a:r>
              <a:rPr lang="en-US" altLang="en-US" sz="2400" dirty="0">
                <a:ea typeface="MS PGothic" charset="-128"/>
              </a:rPr>
              <a:t>  All clinical trials, as well as clinical studies with 150+ participants, must:</a:t>
            </a:r>
          </a:p>
          <a:p>
            <a:pPr lvl="1"/>
            <a:r>
              <a:rPr lang="en-US" altLang="en-US" sz="2200" dirty="0">
                <a:ea typeface="MS PGothic" charset="-128"/>
              </a:rPr>
              <a:t>specify recruitment milestones in</a:t>
            </a:r>
            <a:r>
              <a:rPr lang="en-US" altLang="ja-JP" sz="2200" dirty="0">
                <a:ea typeface="MS PGothic" charset="-128"/>
              </a:rPr>
              <a:t> NIMH’s RMR system</a:t>
            </a:r>
          </a:p>
          <a:p>
            <a:pPr lvl="1"/>
            <a:r>
              <a:rPr lang="en-US" altLang="ja-JP" sz="2200" dirty="0">
                <a:ea typeface="MS PGothic" charset="-128"/>
              </a:rPr>
              <a:t>have them </a:t>
            </a:r>
            <a:r>
              <a:rPr lang="en-US" altLang="en-US" sz="2200" dirty="0">
                <a:ea typeface="MS PGothic" charset="-128"/>
              </a:rPr>
              <a:t>specified in the NGA</a:t>
            </a:r>
          </a:p>
          <a:p>
            <a:pPr lvl="1"/>
            <a:r>
              <a:rPr lang="en-US" altLang="en-US" sz="2200" dirty="0">
                <a:ea typeface="MS PGothic" charset="-128"/>
              </a:rPr>
              <a:t>report</a:t>
            </a:r>
            <a:r>
              <a:rPr lang="en-US" altLang="ja-JP" sz="2200" dirty="0">
                <a:ea typeface="MS PGothic" charset="-128"/>
              </a:rPr>
              <a:t> enrollment information every 4 months during the study</a:t>
            </a:r>
          </a:p>
          <a:p>
            <a:r>
              <a:rPr lang="en-US" altLang="en-US" sz="2400" b="1" dirty="0">
                <a:ea typeface="MS PGothic" charset="-128"/>
              </a:rPr>
              <a:t>Site visits </a:t>
            </a:r>
            <a:r>
              <a:rPr lang="en-US" altLang="en-US" sz="2400" dirty="0">
                <a:ea typeface="MS PGothic" charset="-128"/>
              </a:rPr>
              <a:t>by NIMH Office of Clinical Research</a:t>
            </a:r>
          </a:p>
          <a:p>
            <a:pPr>
              <a:buFontTx/>
              <a:buNone/>
            </a:pPr>
            <a:endParaRPr lang="en-US" altLang="en-US" sz="2600" dirty="0">
              <a:ea typeface="MS PGothic" charset="-128"/>
            </a:endParaRPr>
          </a:p>
          <a:p>
            <a:pPr>
              <a:buFontTx/>
              <a:buNone/>
            </a:pPr>
            <a:endParaRPr lang="en-US" altLang="en-US" dirty="0">
              <a:ea typeface="MS PGothic" charset="-128"/>
            </a:endParaRPr>
          </a:p>
          <a:p>
            <a:endParaRPr lang="en-US" altLang="en-US" dirty="0">
              <a:ea typeface="MS PGothic" charset="-128"/>
            </a:endParaRPr>
          </a:p>
        </p:txBody>
      </p:sp>
      <p:sp>
        <p:nvSpPr>
          <p:cNvPr id="331778" name="Title 1"/>
          <p:cNvSpPr>
            <a:spLocks noGrp="1"/>
          </p:cNvSpPr>
          <p:nvPr>
            <p:ph type="title"/>
          </p:nvPr>
        </p:nvSpPr>
        <p:spPr>
          <a:xfrm>
            <a:off x="428171" y="194582"/>
            <a:ext cx="8541657" cy="596900"/>
          </a:xfrm>
        </p:spPr>
        <p:txBody>
          <a:bodyPr/>
          <a:lstStyle/>
          <a:p>
            <a:r>
              <a:rPr lang="en-US" altLang="en-US" sz="3200" dirty="0">
                <a:ea typeface="MS PGothic" charset="-128"/>
              </a:rPr>
              <a:t>NIMH-Specific Monitoring of the Conduct and Progress of Clinical Research</a:t>
            </a:r>
          </a:p>
        </p:txBody>
      </p:sp>
    </p:spTree>
    <p:extLst>
      <p:ext uri="{BB962C8B-B14F-4D97-AF65-F5344CB8AC3E}">
        <p14:creationId xmlns:p14="http://schemas.microsoft.com/office/powerpoint/2010/main" val="673507170"/>
      </p:ext>
    </p:extLst>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Content Placeholder 2"/>
          <p:cNvSpPr>
            <a:spLocks noGrp="1"/>
          </p:cNvSpPr>
          <p:nvPr>
            <p:ph idx="1"/>
          </p:nvPr>
        </p:nvSpPr>
        <p:spPr bwMode="auto">
          <a:xfrm>
            <a:off x="505142" y="1219200"/>
            <a:ext cx="8085138"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dirty="0">
                <a:ea typeface="MS PGothic" charset="-128"/>
              </a:rPr>
              <a:t>All NIMH human subjects studies must specify data-sharing plans</a:t>
            </a:r>
          </a:p>
          <a:p>
            <a:pPr lvl="1"/>
            <a:r>
              <a:rPr lang="en-US" altLang="en-US" sz="2400" dirty="0">
                <a:ea typeface="MS PGothic" charset="-128"/>
              </a:rPr>
              <a:t>Generally expected to include depositing study data into the NIMH Data Archive (NDA) periodically during the study</a:t>
            </a:r>
          </a:p>
          <a:p>
            <a:pPr lvl="1"/>
            <a:r>
              <a:rPr lang="en-US" altLang="en-US" sz="2400" dirty="0">
                <a:ea typeface="MS PGothic" charset="-128"/>
              </a:rPr>
              <a:t>The NDA includes several database repositories (NDAR, NDCT, </a:t>
            </a:r>
            <a:r>
              <a:rPr lang="en-US" altLang="en-US" sz="2400" dirty="0" err="1">
                <a:ea typeface="MS PGothic" charset="-128"/>
              </a:rPr>
              <a:t>RDoC-db</a:t>
            </a:r>
            <a:r>
              <a:rPr lang="en-US" altLang="en-US" sz="2400" dirty="0">
                <a:ea typeface="MS PGothic" charset="-128"/>
              </a:rPr>
              <a:t> – </a:t>
            </a:r>
            <a:r>
              <a:rPr lang="en-US" altLang="en-US" sz="2400" dirty="0" err="1">
                <a:ea typeface="MS PGothic" charset="-128"/>
              </a:rPr>
              <a:t>cf</a:t>
            </a:r>
            <a:r>
              <a:rPr lang="en-US" altLang="en-US" sz="2400" dirty="0">
                <a:ea typeface="MS PGothic" charset="-128"/>
              </a:rPr>
              <a:t>: NOT-MH-15-012)</a:t>
            </a:r>
          </a:p>
          <a:p>
            <a:pPr lvl="1"/>
            <a:r>
              <a:rPr lang="en-US" altLang="en-US" sz="2400" dirty="0">
                <a:ea typeface="MS PGothic" charset="-128"/>
              </a:rPr>
              <a:t>Process becoming very standardized; plans should reflect this; can budget for it</a:t>
            </a:r>
            <a:endParaRPr lang="en-US" altLang="en-US" sz="2600" dirty="0">
              <a:ea typeface="MS PGothic" charset="-128"/>
            </a:endParaRPr>
          </a:p>
          <a:p>
            <a:r>
              <a:rPr lang="en-US" altLang="en-US" sz="2600" b="1" dirty="0">
                <a:ea typeface="MS PGothic" charset="-128"/>
              </a:rPr>
              <a:t>Common Data Elements:  </a:t>
            </a:r>
            <a:r>
              <a:rPr lang="en-US" altLang="en-US" sz="2600" dirty="0">
                <a:ea typeface="MS PGothic" charset="-128"/>
              </a:rPr>
              <a:t>All NIMH human subjects applications must incorporate common data elements from </a:t>
            </a:r>
            <a:r>
              <a:rPr lang="en-US" altLang="en-US" sz="2600" dirty="0" err="1">
                <a:ea typeface="MS PGothic" charset="-128"/>
              </a:rPr>
              <a:t>PhenX</a:t>
            </a:r>
            <a:r>
              <a:rPr lang="en-US" altLang="en-US" sz="2600" dirty="0">
                <a:ea typeface="MS PGothic" charset="-128"/>
              </a:rPr>
              <a:t> Toolkit (NOT-MH-15-009)</a:t>
            </a:r>
          </a:p>
          <a:p>
            <a:endParaRPr lang="en-US" altLang="en-US" dirty="0">
              <a:ea typeface="MS PGothic" charset="-128"/>
            </a:endParaRPr>
          </a:p>
        </p:txBody>
      </p:sp>
      <p:sp>
        <p:nvSpPr>
          <p:cNvPr id="327682" name="Title 1"/>
          <p:cNvSpPr>
            <a:spLocks noGrp="1"/>
          </p:cNvSpPr>
          <p:nvPr>
            <p:ph type="title"/>
          </p:nvPr>
        </p:nvSpPr>
        <p:spPr>
          <a:xfrm>
            <a:off x="457200" y="238125"/>
            <a:ext cx="8001000" cy="596900"/>
          </a:xfrm>
        </p:spPr>
        <p:txBody>
          <a:bodyPr/>
          <a:lstStyle/>
          <a:p>
            <a:r>
              <a:rPr lang="en-US" altLang="en-US" sz="3200" dirty="0">
                <a:ea typeface="MS PGothic" charset="-128"/>
              </a:rPr>
              <a:t>Data Sharing Requirements</a:t>
            </a:r>
            <a:endParaRPr lang="en-US" altLang="en-US" sz="2400" dirty="0">
              <a:ea typeface="MS PGothic" charset="-128"/>
            </a:endParaRPr>
          </a:p>
        </p:txBody>
      </p:sp>
    </p:spTree>
    <p:extLst>
      <p:ext uri="{BB962C8B-B14F-4D97-AF65-F5344CB8AC3E}">
        <p14:creationId xmlns:p14="http://schemas.microsoft.com/office/powerpoint/2010/main" val="712994746"/>
      </p:ext>
    </p:extLst>
  </p:cSld>
  <p:clrMapOvr>
    <a:masterClrMapping/>
  </p:clrMapOvr>
  <p:transition xmlns:p14="http://schemas.microsoft.com/office/powerpoint/2010/mai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2"/>
          <p:cNvSpPr>
            <a:spLocks noGrp="1"/>
          </p:cNvSpPr>
          <p:nvPr>
            <p:ph type="title"/>
          </p:nvPr>
        </p:nvSpPr>
        <p:spPr>
          <a:xfrm>
            <a:off x="295275" y="290513"/>
            <a:ext cx="6756400" cy="463550"/>
          </a:xfrm>
        </p:spPr>
        <p:txBody>
          <a:bodyPr/>
          <a:lstStyle/>
          <a:p>
            <a:endParaRPr lang="en-US" altLang="en-US" dirty="0">
              <a:ea typeface="MS PGothic" charset="-128"/>
            </a:endParaRPr>
          </a:p>
        </p:txBody>
      </p:sp>
      <p:sp>
        <p:nvSpPr>
          <p:cNvPr id="32973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FB908AB6-0C01-4949-A254-DBB7932E312F}" type="slidenum">
              <a:rPr lang="en-US" altLang="en-US" sz="900">
                <a:solidFill>
                  <a:srgbClr val="00468B"/>
                </a:solidFill>
              </a:rPr>
              <a:pPr/>
              <a:t>34</a:t>
            </a:fld>
            <a:endParaRPr lang="en-US" altLang="en-US" sz="900">
              <a:solidFill>
                <a:srgbClr val="00468B"/>
              </a:solidFill>
            </a:endParaRPr>
          </a:p>
        </p:txBody>
      </p:sp>
      <p:pic>
        <p:nvPicPr>
          <p:cNvPr id="3297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22250"/>
            <a:ext cx="9285288" cy="7080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927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Content Placeholder 2"/>
          <p:cNvSpPr>
            <a:spLocks noGrp="1"/>
          </p:cNvSpPr>
          <p:nvPr>
            <p:ph idx="1"/>
          </p:nvPr>
        </p:nvSpPr>
        <p:spPr bwMode="auto">
          <a:xfrm>
            <a:off x="885371" y="1814286"/>
            <a:ext cx="7184572"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600" b="1" dirty="0">
                <a:ea typeface="MS PGothic" charset="-128"/>
              </a:rPr>
              <a:t>Rigor and Transparency:  </a:t>
            </a:r>
            <a:r>
              <a:rPr lang="en-US" altLang="en-US" sz="2600" dirty="0">
                <a:ea typeface="MS PGothic" charset="-128"/>
              </a:rPr>
              <a:t>Must specify how the study will address/enhance research rigor and transparency (NOT-OD-15-103)</a:t>
            </a:r>
          </a:p>
          <a:p>
            <a:r>
              <a:rPr lang="en-US" altLang="en-US" sz="2600" b="1" dirty="0">
                <a:ea typeface="MS PGothic" charset="-128"/>
              </a:rPr>
              <a:t>Sex as a Biological Variable:  </a:t>
            </a:r>
            <a:r>
              <a:rPr lang="en-US" altLang="en-US" sz="2600" dirty="0">
                <a:ea typeface="MS PGothic" charset="-128"/>
              </a:rPr>
              <a:t>Expect to see increasing attention directed toward this</a:t>
            </a:r>
            <a:endParaRPr lang="en-US" altLang="en-US" dirty="0">
              <a:ea typeface="MS PGothic" charset="-128"/>
            </a:endParaRPr>
          </a:p>
          <a:p>
            <a:endParaRPr lang="en-US" altLang="en-US" dirty="0">
              <a:ea typeface="MS PGothic" charset="-128"/>
            </a:endParaRPr>
          </a:p>
        </p:txBody>
      </p:sp>
      <p:sp>
        <p:nvSpPr>
          <p:cNvPr id="327682" name="Title 1"/>
          <p:cNvSpPr>
            <a:spLocks noGrp="1"/>
          </p:cNvSpPr>
          <p:nvPr>
            <p:ph type="title"/>
          </p:nvPr>
        </p:nvSpPr>
        <p:spPr>
          <a:xfrm>
            <a:off x="457200" y="238125"/>
            <a:ext cx="8001000" cy="596900"/>
          </a:xfrm>
        </p:spPr>
        <p:txBody>
          <a:bodyPr/>
          <a:lstStyle/>
          <a:p>
            <a:r>
              <a:rPr lang="en-US" altLang="en-US" sz="3200" dirty="0">
                <a:ea typeface="MS PGothic" charset="-128"/>
              </a:rPr>
              <a:t>Increased Requirements in Grant Applications</a:t>
            </a:r>
            <a:endParaRPr lang="en-US" altLang="en-US" sz="2400" dirty="0">
              <a:ea typeface="MS PGothic" charset="-128"/>
            </a:endParaRPr>
          </a:p>
        </p:txBody>
      </p:sp>
    </p:spTree>
    <p:extLst>
      <p:ext uri="{BB962C8B-B14F-4D97-AF65-F5344CB8AC3E}">
        <p14:creationId xmlns:p14="http://schemas.microsoft.com/office/powerpoint/2010/main" val="1349911763"/>
      </p:ext>
    </p:extLst>
  </p:cSld>
  <p:clrMapOvr>
    <a:masterClrMapping/>
  </p:clrMapOvr>
  <p:transition xmlns:p14="http://schemas.microsoft.com/office/powerpoint/2010/mai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9225"/>
            <a:ext cx="9144000" cy="4752975"/>
          </a:xfrm>
        </p:spPr>
      </p:pic>
      <p:sp>
        <p:nvSpPr>
          <p:cNvPr id="3" name="Title 2"/>
          <p:cNvSpPr>
            <a:spLocks noGrp="1"/>
          </p:cNvSpPr>
          <p:nvPr>
            <p:ph type="title"/>
          </p:nvPr>
        </p:nvSpPr>
        <p:spPr/>
        <p:txBody>
          <a:bodyPr>
            <a:normAutofit fontScale="90000"/>
          </a:bodyPr>
          <a:lstStyle/>
          <a:p>
            <a:r>
              <a:rPr lang="en-US" dirty="0"/>
              <a:t>Career Development Award Changes</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7197B62-BEC8-794F-87DB-FEF49A973A2C}" type="slidenum">
              <a:rPr kumimoji="0" lang="en-US" sz="900" b="0" i="0" u="none" strike="noStrike" kern="1200" cap="none" spc="0" normalizeH="0" baseline="0" noProof="0" smtClean="0">
                <a:ln>
                  <a:noFill/>
                </a:ln>
                <a:solidFill>
                  <a:srgbClr val="00468B"/>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sz="900" b="0" i="0" u="none" strike="noStrike" kern="1200" cap="none" spc="0" normalizeH="0" baseline="0" noProof="0">
              <a:ln>
                <a:noFill/>
              </a:ln>
              <a:solidFill>
                <a:srgbClr val="00468B"/>
              </a:solidFill>
              <a:effectLst/>
              <a:uLnTx/>
              <a:uFillTx/>
              <a:latin typeface="Arial" charset="0"/>
              <a:ea typeface="ＭＳ Ｐゴシック" charset="0"/>
            </a:endParaRPr>
          </a:p>
        </p:txBody>
      </p:sp>
    </p:spTree>
    <p:extLst>
      <p:ext uri="{BB962C8B-B14F-4D97-AF65-F5344CB8AC3E}">
        <p14:creationId xmlns:p14="http://schemas.microsoft.com/office/powerpoint/2010/main" val="1437009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5721" b="15721"/>
          <a:stretch>
            <a:fillRect/>
          </a:stretch>
        </p:blipFill>
        <p:spPr bwMode="auto">
          <a:xfrm>
            <a:off x="219075" y="1419225"/>
            <a:ext cx="86233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0" name="Rectangle 2"/>
          <p:cNvSpPr>
            <a:spLocks noGrp="1" noChangeArrowheads="1"/>
          </p:cNvSpPr>
          <p:nvPr>
            <p:ph type="title"/>
          </p:nvPr>
        </p:nvSpPr>
        <p:spPr>
          <a:xfrm>
            <a:off x="295275" y="290513"/>
            <a:ext cx="6756400" cy="463550"/>
          </a:xfrm>
        </p:spPr>
        <p:txBody>
          <a:bodyPr/>
          <a:lstStyle/>
          <a:p>
            <a:r>
              <a:rPr lang="en-US" altLang="en-US" sz="5400" dirty="0">
                <a:solidFill>
                  <a:srgbClr val="FFFFFF"/>
                </a:solidFill>
                <a:ea typeface="MS PGothic" charset="-128"/>
              </a:rPr>
              <a:t>Questions</a:t>
            </a:r>
          </a:p>
        </p:txBody>
      </p:sp>
    </p:spTree>
    <p:extLst>
      <p:ext uri="{BB962C8B-B14F-4D97-AF65-F5344CB8AC3E}">
        <p14:creationId xmlns:p14="http://schemas.microsoft.com/office/powerpoint/2010/main" val="1308253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a:extLst>
              <a:ext uri="{FF2B5EF4-FFF2-40B4-BE49-F238E27FC236}">
                <a16:creationId xmlns:a16="http://schemas.microsoft.com/office/drawing/2014/main" xmlns="" id="{67B10018-B0C2-4D48-A8E9-0176155D48C6}"/>
              </a:ext>
            </a:extLst>
          </p:cNvPr>
          <p:cNvSpPr>
            <a:spLocks noGrp="1" noChangeArrowheads="1"/>
          </p:cNvSpPr>
          <p:nvPr>
            <p:ph idx="1"/>
          </p:nvPr>
        </p:nvSpPr>
        <p:spPr bwMode="auto">
          <a:xfrm>
            <a:off x="509588" y="1260475"/>
            <a:ext cx="8296275" cy="48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85000"/>
              </a:lnSpc>
              <a:spcBef>
                <a:spcPct val="45000"/>
              </a:spcBef>
              <a:buClr>
                <a:schemeClr val="tx1"/>
              </a:buClr>
              <a:buSzPct val="150000"/>
              <a:buFontTx/>
              <a:buNone/>
              <a:defRPr/>
            </a:pPr>
            <a:r>
              <a:rPr lang="en-US" sz="3200" b="1" dirty="0"/>
              <a:t>Geriatrics and Aging Processes Research Branch</a:t>
            </a:r>
            <a:r>
              <a:rPr lang="en-US" sz="2800" dirty="0"/>
              <a:t>; 301-443-1369 </a:t>
            </a:r>
          </a:p>
          <a:p>
            <a:pPr marL="0" indent="0" eaLnBrk="1" hangingPunct="1">
              <a:lnSpc>
                <a:spcPct val="85000"/>
              </a:lnSpc>
              <a:spcBef>
                <a:spcPct val="45000"/>
              </a:spcBef>
              <a:buClr>
                <a:schemeClr val="tx1"/>
              </a:buClr>
              <a:buSzPct val="150000"/>
              <a:buFontTx/>
              <a:buNone/>
              <a:defRPr/>
            </a:pPr>
            <a:endParaRPr lang="en-US" sz="1600" dirty="0"/>
          </a:p>
          <a:p>
            <a:pPr eaLnBrk="1" hangingPunct="1">
              <a:lnSpc>
                <a:spcPct val="85000"/>
              </a:lnSpc>
              <a:spcBef>
                <a:spcPct val="45000"/>
              </a:spcBef>
              <a:buClr>
                <a:schemeClr val="tx1"/>
              </a:buClr>
              <a:buSzPct val="150000"/>
              <a:defRPr/>
            </a:pPr>
            <a:r>
              <a:rPr lang="en-US" sz="2800" dirty="0"/>
              <a:t>Branch Chief; Project Officer for Behavioral Science, and Psychosocial Intervention programs</a:t>
            </a:r>
          </a:p>
          <a:p>
            <a:pPr lvl="1" eaLnBrk="1" hangingPunct="1">
              <a:lnSpc>
                <a:spcPct val="85000"/>
              </a:lnSpc>
              <a:spcBef>
                <a:spcPct val="45000"/>
              </a:spcBef>
              <a:buClrTx/>
              <a:buSzPct val="100000"/>
              <a:buFont typeface="Wingdings" pitchFamily="2" charset="2"/>
              <a:buChar char="Ø"/>
              <a:defRPr/>
            </a:pPr>
            <a:r>
              <a:rPr lang="en-US" sz="2400" dirty="0"/>
              <a:t>George Niederehe, PhD (301-443-9123; </a:t>
            </a:r>
            <a:r>
              <a:rPr lang="en-US" sz="2400" dirty="0">
                <a:hlinkClick r:id="rId3"/>
              </a:rPr>
              <a:t>gniedere@mail.nih.gov</a:t>
            </a:r>
            <a:r>
              <a:rPr lang="en-US" sz="2400" dirty="0"/>
              <a:t>)</a:t>
            </a:r>
          </a:p>
          <a:p>
            <a:pPr lvl="1" eaLnBrk="1" hangingPunct="1">
              <a:lnSpc>
                <a:spcPct val="85000"/>
              </a:lnSpc>
              <a:spcBef>
                <a:spcPct val="45000"/>
              </a:spcBef>
              <a:buFont typeface="Wingdings" pitchFamily="2" charset="2"/>
              <a:buChar char="Ø"/>
              <a:defRPr/>
            </a:pPr>
            <a:endParaRPr lang="en-US" sz="1600" dirty="0"/>
          </a:p>
          <a:p>
            <a:pPr eaLnBrk="1" hangingPunct="1">
              <a:lnSpc>
                <a:spcPct val="85000"/>
              </a:lnSpc>
              <a:spcBef>
                <a:spcPct val="45000"/>
              </a:spcBef>
              <a:buClr>
                <a:schemeClr val="tx1"/>
              </a:buClr>
              <a:buSzPct val="150000"/>
              <a:defRPr/>
            </a:pPr>
            <a:r>
              <a:rPr lang="en-US" sz="2800" dirty="0"/>
              <a:t>Project Officer for Neuroscience, and Pharmacologic &amp; Somatic Intervention programs</a:t>
            </a:r>
          </a:p>
          <a:p>
            <a:pPr lvl="1" eaLnBrk="1" hangingPunct="1">
              <a:lnSpc>
                <a:spcPct val="85000"/>
              </a:lnSpc>
              <a:spcBef>
                <a:spcPct val="45000"/>
              </a:spcBef>
              <a:buClr>
                <a:schemeClr val="tx1"/>
              </a:buClr>
              <a:buSzPct val="100000"/>
              <a:buFont typeface="Wingdings" panose="05000000000000000000" pitchFamily="2" charset="2"/>
              <a:buChar char="Ø"/>
              <a:defRPr/>
            </a:pPr>
            <a:r>
              <a:rPr lang="en-US" sz="2200" dirty="0"/>
              <a:t>Jovier D. Evans, PhD (301-443-6328</a:t>
            </a:r>
            <a:r>
              <a:rPr lang="en-US" sz="2200" dirty="0">
                <a:solidFill>
                  <a:schemeClr val="tx2"/>
                </a:solidFill>
              </a:rPr>
              <a:t>;  </a:t>
            </a:r>
            <a:r>
              <a:rPr lang="en-US" sz="2200" dirty="0">
                <a:solidFill>
                  <a:schemeClr val="tx2"/>
                </a:solidFill>
                <a:hlinkClick r:id="rId4"/>
              </a:rPr>
              <a:t>jevans1@mail.nih.gov</a:t>
            </a:r>
            <a:r>
              <a:rPr lang="en-US" sz="2200" dirty="0">
                <a:solidFill>
                  <a:schemeClr val="tx2"/>
                </a:solidFill>
              </a:rPr>
              <a:t>)</a:t>
            </a:r>
          </a:p>
          <a:p>
            <a:pPr lvl="1" eaLnBrk="1" hangingPunct="1">
              <a:lnSpc>
                <a:spcPct val="85000"/>
              </a:lnSpc>
              <a:spcBef>
                <a:spcPct val="45000"/>
              </a:spcBef>
              <a:buFont typeface="Wingdings" pitchFamily="2" charset="2"/>
              <a:buNone/>
              <a:defRPr/>
            </a:pPr>
            <a:endParaRPr lang="en-US" sz="2400" dirty="0"/>
          </a:p>
        </p:txBody>
      </p:sp>
      <p:sp>
        <p:nvSpPr>
          <p:cNvPr id="395267" name="Rectangle 2">
            <a:extLst>
              <a:ext uri="{FF2B5EF4-FFF2-40B4-BE49-F238E27FC236}">
                <a16:creationId xmlns:a16="http://schemas.microsoft.com/office/drawing/2014/main" xmlns="" id="{F1C0DD1A-D3D3-4105-99F6-466EAB42BF54}"/>
              </a:ext>
            </a:extLst>
          </p:cNvPr>
          <p:cNvSpPr>
            <a:spLocks noGrp="1" noChangeArrowheads="1"/>
          </p:cNvSpPr>
          <p:nvPr>
            <p:ph type="title"/>
          </p:nvPr>
        </p:nvSpPr>
        <p:spPr>
          <a:xfrm>
            <a:off x="390525" y="152400"/>
            <a:ext cx="8305800" cy="893763"/>
          </a:xfrm>
        </p:spPr>
        <p:txBody>
          <a:bodyPr/>
          <a:lstStyle/>
          <a:p>
            <a:pPr eaLnBrk="1" hangingPunct="1">
              <a:lnSpc>
                <a:spcPct val="60000"/>
              </a:lnSpc>
            </a:pPr>
            <a:r>
              <a:rPr lang="en-US" altLang="en-US" sz="3600"/>
              <a:t>Contact Information</a:t>
            </a:r>
          </a:p>
        </p:txBody>
      </p:sp>
    </p:spTree>
    <p:extLst>
      <p:ext uri="{BB962C8B-B14F-4D97-AF65-F5344CB8AC3E}">
        <p14:creationId xmlns:p14="http://schemas.microsoft.com/office/powerpoint/2010/main" val="1899037332"/>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5009"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2222" t="14401" r="11068"/>
          <a:stretch/>
        </p:blipFill>
        <p:spPr bwMode="auto">
          <a:xfrm>
            <a:off x="149225" y="0"/>
            <a:ext cx="8422717" cy="6675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50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F0A37FE-DC0E-F248-B52A-8FC704D8CEFC}" type="slidenum">
              <a:rPr kumimoji="0" lang="en-US" altLang="en-US" sz="900" b="0" i="0" u="none" strike="noStrike" kern="1200" cap="none" spc="0" normalizeH="0" baseline="0" noProof="0">
                <a:ln>
                  <a:noFill/>
                </a:ln>
                <a:solidFill>
                  <a:srgbClr val="00468B"/>
                </a:solidFill>
                <a:effectLst/>
                <a:uLnTx/>
                <a:uFillTx/>
                <a:latin typeface="Arial" charset="0"/>
                <a:ea typeface="MS PGothic"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en-US" altLang="en-US" sz="900" b="0" i="0" u="none" strike="noStrike" kern="1200" cap="none" spc="0" normalizeH="0" baseline="0" noProof="0">
              <a:ln>
                <a:noFill/>
              </a:ln>
              <a:solidFill>
                <a:srgbClr val="00468B"/>
              </a:solidFill>
              <a:effectLst/>
              <a:uLnTx/>
              <a:uFillTx/>
              <a:latin typeface="Arial" charset="0"/>
              <a:ea typeface="MS PGothic" charset="-128"/>
              <a:cs typeface="+mn-cs"/>
            </a:endParaRPr>
          </a:p>
        </p:txBody>
      </p:sp>
    </p:spTree>
    <p:extLst>
      <p:ext uri="{BB962C8B-B14F-4D97-AF65-F5344CB8AC3E}">
        <p14:creationId xmlns:p14="http://schemas.microsoft.com/office/powerpoint/2010/main" val="2862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r="2084"/>
          <a:stretch/>
        </p:blipFill>
        <p:spPr>
          <a:xfrm>
            <a:off x="0" y="0"/>
            <a:ext cx="9144000" cy="6858000"/>
          </a:xfrm>
        </p:spPr>
      </p:pic>
      <p:sp>
        <p:nvSpPr>
          <p:cNvPr id="83865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836DF0D-7B79-7945-93EE-74DDFFB0AD8A}" type="slidenum">
              <a:rPr kumimoji="0" lang="en-US" altLang="en-US" sz="900" b="0" i="0" u="none" strike="noStrike" kern="1200" cap="none" spc="0" normalizeH="0" baseline="0" noProof="0">
                <a:ln>
                  <a:noFill/>
                </a:ln>
                <a:solidFill>
                  <a:srgbClr val="00468B"/>
                </a:solidFill>
                <a:effectLst/>
                <a:uLnTx/>
                <a:uFillTx/>
                <a:latin typeface="Arial" charset="0"/>
                <a:ea typeface="MS PGothic"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altLang="en-US" sz="900" b="0" i="0" u="none" strike="noStrike" kern="1200" cap="none" spc="0" normalizeH="0" baseline="0" noProof="0">
              <a:ln>
                <a:noFill/>
              </a:ln>
              <a:solidFill>
                <a:srgbClr val="00468B"/>
              </a:solidFill>
              <a:effectLst/>
              <a:uLnTx/>
              <a:uFillTx/>
              <a:latin typeface="Arial" charset="0"/>
              <a:ea typeface="MS PGothic" charset="-128"/>
              <a:cs typeface="+mn-cs"/>
            </a:endParaRPr>
          </a:p>
        </p:txBody>
      </p:sp>
    </p:spTree>
    <p:extLst>
      <p:ext uri="{BB962C8B-B14F-4D97-AF65-F5344CB8AC3E}">
        <p14:creationId xmlns:p14="http://schemas.microsoft.com/office/powerpoint/2010/main" val="1105897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0" y="153988"/>
            <a:ext cx="9144000" cy="857250"/>
          </a:xfrm>
        </p:spPr>
        <p:txBody>
          <a:bodyPr/>
          <a:lstStyle/>
          <a:p>
            <a:r>
              <a:rPr lang="en-US" altLang="en-US" sz="2800" dirty="0"/>
              <a:t>Toward a Balanced Research Portfolio</a:t>
            </a:r>
          </a:p>
        </p:txBody>
      </p:sp>
      <p:sp>
        <p:nvSpPr>
          <p:cNvPr id="2662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8261A160-8061-0B40-A22E-42754561B076}" type="slidenum">
              <a:rPr kumimoji="0" lang="en-US" altLang="en-US" sz="900" b="0" i="0" u="none" strike="noStrike" kern="1200" cap="none" spc="0" normalizeH="0" baseline="0" noProof="0">
                <a:ln>
                  <a:noFill/>
                </a:ln>
                <a:solidFill>
                  <a:srgbClr val="00468B"/>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en-US" altLang="en-US" sz="900" b="0" i="0" u="none" strike="noStrike" kern="1200" cap="none" spc="0" normalizeH="0" baseline="0" noProof="0">
              <a:ln>
                <a:noFill/>
              </a:ln>
              <a:solidFill>
                <a:srgbClr val="00468B"/>
              </a:solidFill>
              <a:effectLst/>
              <a:uLnTx/>
              <a:uFillTx/>
              <a:latin typeface="Arial" charset="0"/>
              <a:ea typeface="ＭＳ Ｐゴシック" charset="-128"/>
              <a:cs typeface="+mn-cs"/>
            </a:endParaRPr>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814513"/>
            <a:ext cx="374491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92575" y="1846263"/>
            <a:ext cx="4826000" cy="3786187"/>
          </a:xfrm>
          <a:prstGeom prst="rect">
            <a:avLst/>
          </a:prstGeom>
          <a:noFill/>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Diversity in scientific workforce, study participants, subject matter, and timeframes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Short-term</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Medium-term</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Long-term</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5180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22925"/>
            <a:ext cx="9144000" cy="123507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97815" y="1377757"/>
            <a:ext cx="8490585" cy="3700145"/>
          </a:xfrm>
          <a:prstGeom prst="rect">
            <a:avLst/>
          </a:prstGeom>
        </p:spPr>
        <p:txBody>
          <a:bodyPr vert="horz" wrap="square" lIns="0" tIns="0" rIns="0" bIns="0" rtlCol="0">
            <a:spAutoFit/>
          </a:bodyPr>
          <a:lstStyle/>
          <a:p>
            <a:pPr marL="266700" indent="-254000">
              <a:lnSpc>
                <a:spcPct val="100000"/>
              </a:lnSpc>
              <a:buClr>
                <a:srgbClr val="005395"/>
              </a:buClr>
              <a:buSzPct val="133333"/>
              <a:buFont typeface="Arial"/>
              <a:buChar char="•"/>
              <a:tabLst>
                <a:tab pos="266700" algn="l"/>
              </a:tabLst>
            </a:pPr>
            <a:r>
              <a:rPr sz="2400" b="1" spc="-25" dirty="0">
                <a:solidFill>
                  <a:srgbClr val="292929"/>
                </a:solidFill>
                <a:latin typeface="Arial"/>
                <a:cs typeface="Arial"/>
              </a:rPr>
              <a:t>Sh</a:t>
            </a:r>
            <a:r>
              <a:rPr sz="2400" b="1" spc="-20" dirty="0">
                <a:solidFill>
                  <a:srgbClr val="292929"/>
                </a:solidFill>
                <a:latin typeface="Arial"/>
                <a:cs typeface="Arial"/>
              </a:rPr>
              <a:t>o</a:t>
            </a:r>
            <a:r>
              <a:rPr sz="2400" b="1" dirty="0">
                <a:solidFill>
                  <a:srgbClr val="292929"/>
                </a:solidFill>
                <a:latin typeface="Arial"/>
                <a:cs typeface="Arial"/>
              </a:rPr>
              <a:t>r</a:t>
            </a:r>
            <a:r>
              <a:rPr sz="2400" b="1" spc="-5" dirty="0">
                <a:solidFill>
                  <a:srgbClr val="292929"/>
                </a:solidFill>
                <a:latin typeface="Arial"/>
                <a:cs typeface="Arial"/>
              </a:rPr>
              <a:t>t</a:t>
            </a:r>
            <a:r>
              <a:rPr sz="2400" b="1" dirty="0">
                <a:solidFill>
                  <a:srgbClr val="292929"/>
                </a:solidFill>
                <a:latin typeface="Arial"/>
                <a:cs typeface="Arial"/>
              </a:rPr>
              <a:t>-term</a:t>
            </a:r>
            <a:r>
              <a:rPr sz="2400" b="1" spc="-5" dirty="0">
                <a:solidFill>
                  <a:srgbClr val="292929"/>
                </a:solidFill>
                <a:latin typeface="Arial"/>
                <a:cs typeface="Arial"/>
              </a:rPr>
              <a:t> </a:t>
            </a:r>
            <a:r>
              <a:rPr sz="2400" b="1" spc="-25" dirty="0">
                <a:solidFill>
                  <a:srgbClr val="292929"/>
                </a:solidFill>
                <a:latin typeface="Arial"/>
                <a:cs typeface="Arial"/>
              </a:rPr>
              <a:t>G</a:t>
            </a:r>
            <a:r>
              <a:rPr sz="2400" b="1" spc="-20" dirty="0">
                <a:solidFill>
                  <a:srgbClr val="292929"/>
                </a:solidFill>
                <a:latin typeface="Arial"/>
                <a:cs typeface="Arial"/>
              </a:rPr>
              <a:t>o</a:t>
            </a:r>
            <a:r>
              <a:rPr sz="2400" b="1" dirty="0">
                <a:solidFill>
                  <a:srgbClr val="292929"/>
                </a:solidFill>
                <a:latin typeface="Arial"/>
                <a:cs typeface="Arial"/>
              </a:rPr>
              <a:t>a</a:t>
            </a:r>
            <a:r>
              <a:rPr sz="2400" b="1" spc="-15" dirty="0">
                <a:solidFill>
                  <a:srgbClr val="292929"/>
                </a:solidFill>
                <a:latin typeface="Arial"/>
                <a:cs typeface="Arial"/>
              </a:rPr>
              <a:t>l</a:t>
            </a:r>
            <a:r>
              <a:rPr sz="2400" b="1" dirty="0">
                <a:solidFill>
                  <a:srgbClr val="292929"/>
                </a:solidFill>
                <a:latin typeface="Arial"/>
                <a:cs typeface="Arial"/>
              </a:rPr>
              <a:t>s:</a:t>
            </a:r>
            <a:r>
              <a:rPr sz="2400" b="1" spc="-5" dirty="0">
                <a:solidFill>
                  <a:srgbClr val="292929"/>
                </a:solidFill>
                <a:latin typeface="Arial"/>
                <a:cs typeface="Arial"/>
              </a:rPr>
              <a:t> </a:t>
            </a:r>
            <a:r>
              <a:rPr sz="2400" spc="-25" dirty="0">
                <a:solidFill>
                  <a:srgbClr val="292929"/>
                </a:solidFill>
                <a:latin typeface="Arial"/>
                <a:cs typeface="Arial"/>
              </a:rPr>
              <a:t>S</a:t>
            </a:r>
            <a:r>
              <a:rPr sz="2400" dirty="0">
                <a:solidFill>
                  <a:srgbClr val="292929"/>
                </a:solidFill>
                <a:latin typeface="Arial"/>
                <a:cs typeface="Arial"/>
              </a:rPr>
              <a:t>uicide</a:t>
            </a:r>
            <a:r>
              <a:rPr sz="2400" spc="-5" dirty="0">
                <a:solidFill>
                  <a:srgbClr val="292929"/>
                </a:solidFill>
                <a:latin typeface="Arial"/>
                <a:cs typeface="Arial"/>
              </a:rPr>
              <a:t> </a:t>
            </a:r>
            <a:r>
              <a:rPr sz="2400" spc="-25" dirty="0">
                <a:solidFill>
                  <a:srgbClr val="292929"/>
                </a:solidFill>
                <a:latin typeface="Arial"/>
                <a:cs typeface="Arial"/>
              </a:rPr>
              <a:t>P</a:t>
            </a:r>
            <a:r>
              <a:rPr sz="2400" dirty="0">
                <a:solidFill>
                  <a:srgbClr val="292929"/>
                </a:solidFill>
                <a:latin typeface="Arial"/>
                <a:cs typeface="Arial"/>
              </a:rPr>
              <a:t>reven</a:t>
            </a:r>
            <a:r>
              <a:rPr sz="2400" spc="-15" dirty="0">
                <a:solidFill>
                  <a:srgbClr val="292929"/>
                </a:solidFill>
                <a:latin typeface="Arial"/>
                <a:cs typeface="Arial"/>
              </a:rPr>
              <a:t>t</a:t>
            </a:r>
            <a:r>
              <a:rPr sz="2400" dirty="0">
                <a:solidFill>
                  <a:srgbClr val="292929"/>
                </a:solidFill>
                <a:latin typeface="Arial"/>
                <a:cs typeface="Arial"/>
              </a:rPr>
              <a:t>ion</a:t>
            </a:r>
            <a:endParaRPr sz="2400">
              <a:latin typeface="Arial"/>
              <a:cs typeface="Arial"/>
            </a:endParaRPr>
          </a:p>
          <a:p>
            <a:pPr marL="587375" lvl="1" indent="-234950">
              <a:lnSpc>
                <a:spcPct val="100000"/>
              </a:lnSpc>
              <a:spcBef>
                <a:spcPts val="985"/>
              </a:spcBef>
              <a:buClr>
                <a:srgbClr val="005395"/>
              </a:buClr>
              <a:buSzPct val="80000"/>
              <a:buFont typeface="Arial Unicode MS"/>
              <a:buChar char="■"/>
              <a:tabLst>
                <a:tab pos="587375" algn="l"/>
              </a:tabLst>
            </a:pPr>
            <a:r>
              <a:rPr sz="2000" spc="-20" dirty="0">
                <a:solidFill>
                  <a:srgbClr val="292929"/>
                </a:solidFill>
                <a:latin typeface="Arial"/>
                <a:cs typeface="Arial"/>
              </a:rPr>
              <a:t>I</a:t>
            </a:r>
            <a:r>
              <a:rPr sz="2000" dirty="0">
                <a:solidFill>
                  <a:srgbClr val="292929"/>
                </a:solidFill>
                <a:latin typeface="Arial"/>
                <a:cs typeface="Arial"/>
              </a:rPr>
              <a:t>den</a:t>
            </a:r>
            <a:r>
              <a:rPr sz="2000" spc="-20" dirty="0">
                <a:solidFill>
                  <a:srgbClr val="292929"/>
                </a:solidFill>
                <a:latin typeface="Arial"/>
                <a:cs typeface="Arial"/>
              </a:rPr>
              <a:t>t</a:t>
            </a:r>
            <a:r>
              <a:rPr sz="2000" spc="5" dirty="0">
                <a:solidFill>
                  <a:srgbClr val="292929"/>
                </a:solidFill>
                <a:latin typeface="Arial"/>
                <a:cs typeface="Arial"/>
              </a:rPr>
              <a:t>i</a:t>
            </a:r>
            <a:r>
              <a:rPr sz="2000" spc="-20" dirty="0">
                <a:solidFill>
                  <a:srgbClr val="292929"/>
                </a:solidFill>
                <a:latin typeface="Arial"/>
                <a:cs typeface="Arial"/>
              </a:rPr>
              <a:t>f</a:t>
            </a:r>
            <a:r>
              <a:rPr sz="2000" dirty="0">
                <a:solidFill>
                  <a:srgbClr val="292929"/>
                </a:solidFill>
                <a:latin typeface="Arial"/>
                <a:cs typeface="Arial"/>
              </a:rPr>
              <a:t>y</a:t>
            </a:r>
            <a:r>
              <a:rPr sz="2000" spc="-10" dirty="0">
                <a:solidFill>
                  <a:srgbClr val="292929"/>
                </a:solidFill>
                <a:latin typeface="Arial"/>
                <a:cs typeface="Arial"/>
              </a:rPr>
              <a:t> </a:t>
            </a:r>
            <a:r>
              <a:rPr sz="2000" spc="5" dirty="0">
                <a:solidFill>
                  <a:srgbClr val="292929"/>
                </a:solidFill>
                <a:latin typeface="Arial"/>
                <a:cs typeface="Arial"/>
              </a:rPr>
              <a:t>i</a:t>
            </a:r>
            <a:r>
              <a:rPr sz="2000" spc="-5" dirty="0">
                <a:solidFill>
                  <a:srgbClr val="292929"/>
                </a:solidFill>
                <a:latin typeface="Arial"/>
                <a:cs typeface="Arial"/>
              </a:rPr>
              <a:t>m</a:t>
            </a:r>
            <a:r>
              <a:rPr sz="2000" dirty="0">
                <a:solidFill>
                  <a:srgbClr val="292929"/>
                </a:solidFill>
                <a:latin typeface="Arial"/>
                <a:cs typeface="Arial"/>
              </a:rPr>
              <a:t>p</a:t>
            </a:r>
            <a:r>
              <a:rPr sz="2000" spc="5" dirty="0">
                <a:solidFill>
                  <a:srgbClr val="292929"/>
                </a:solidFill>
                <a:latin typeface="Arial"/>
                <a:cs typeface="Arial"/>
              </a:rPr>
              <a:t>l</a:t>
            </a:r>
            <a:r>
              <a:rPr sz="2000" dirty="0">
                <a:solidFill>
                  <a:srgbClr val="292929"/>
                </a:solidFill>
                <a:latin typeface="Arial"/>
                <a:cs typeface="Arial"/>
              </a:rPr>
              <a:t>e</a:t>
            </a:r>
            <a:r>
              <a:rPr sz="2000" spc="-5" dirty="0">
                <a:solidFill>
                  <a:srgbClr val="292929"/>
                </a:solidFill>
                <a:latin typeface="Arial"/>
                <a:cs typeface="Arial"/>
              </a:rPr>
              <a:t>m</a:t>
            </a:r>
            <a:r>
              <a:rPr sz="2000" dirty="0">
                <a:solidFill>
                  <a:srgbClr val="292929"/>
                </a:solidFill>
                <a:latin typeface="Arial"/>
                <a:cs typeface="Arial"/>
              </a:rPr>
              <a:t>en</a:t>
            </a:r>
            <a:r>
              <a:rPr sz="2000" spc="-20" dirty="0">
                <a:solidFill>
                  <a:srgbClr val="292929"/>
                </a:solidFill>
                <a:latin typeface="Arial"/>
                <a:cs typeface="Arial"/>
              </a:rPr>
              <a:t>t</a:t>
            </a:r>
            <a:r>
              <a:rPr sz="2000" dirty="0">
                <a:solidFill>
                  <a:srgbClr val="292929"/>
                </a:solidFill>
                <a:latin typeface="Arial"/>
                <a:cs typeface="Arial"/>
              </a:rPr>
              <a:t>ab</a:t>
            </a:r>
            <a:r>
              <a:rPr sz="2000" spc="5" dirty="0">
                <a:solidFill>
                  <a:srgbClr val="292929"/>
                </a:solidFill>
                <a:latin typeface="Arial"/>
                <a:cs typeface="Arial"/>
              </a:rPr>
              <a:t>l</a:t>
            </a:r>
            <a:r>
              <a:rPr sz="2000" dirty="0">
                <a:solidFill>
                  <a:srgbClr val="292929"/>
                </a:solidFill>
                <a:latin typeface="Arial"/>
                <a:cs typeface="Arial"/>
              </a:rPr>
              <a:t>e</a:t>
            </a:r>
            <a:r>
              <a:rPr sz="2000" spc="-10" dirty="0">
                <a:solidFill>
                  <a:srgbClr val="292929"/>
                </a:solidFill>
                <a:latin typeface="Arial"/>
                <a:cs typeface="Arial"/>
              </a:rPr>
              <a:t> </a:t>
            </a:r>
            <a:r>
              <a:rPr sz="2000" dirty="0">
                <a:solidFill>
                  <a:srgbClr val="292929"/>
                </a:solidFill>
                <a:latin typeface="Arial"/>
                <a:cs typeface="Arial"/>
              </a:rPr>
              <a:t>ev</a:t>
            </a:r>
            <a:r>
              <a:rPr sz="2000" spc="5" dirty="0">
                <a:solidFill>
                  <a:srgbClr val="292929"/>
                </a:solidFill>
                <a:latin typeface="Arial"/>
                <a:cs typeface="Arial"/>
              </a:rPr>
              <a:t>i</a:t>
            </a:r>
            <a:r>
              <a:rPr sz="2000" dirty="0">
                <a:solidFill>
                  <a:srgbClr val="292929"/>
                </a:solidFill>
                <a:latin typeface="Arial"/>
                <a:cs typeface="Arial"/>
              </a:rPr>
              <a:t>denc</a:t>
            </a:r>
            <a:r>
              <a:rPr sz="2000" spc="-5" dirty="0">
                <a:solidFill>
                  <a:srgbClr val="292929"/>
                </a:solidFill>
                <a:latin typeface="Arial"/>
                <a:cs typeface="Arial"/>
              </a:rPr>
              <a:t>e-</a:t>
            </a:r>
            <a:r>
              <a:rPr sz="2000" dirty="0">
                <a:solidFill>
                  <a:srgbClr val="292929"/>
                </a:solidFill>
                <a:latin typeface="Arial"/>
                <a:cs typeface="Arial"/>
              </a:rPr>
              <a:t>based</a:t>
            </a:r>
            <a:r>
              <a:rPr sz="2000" spc="-10" dirty="0">
                <a:solidFill>
                  <a:srgbClr val="292929"/>
                </a:solidFill>
                <a:latin typeface="Arial"/>
                <a:cs typeface="Arial"/>
              </a:rPr>
              <a:t> </a:t>
            </a:r>
            <a:r>
              <a:rPr sz="2000" dirty="0">
                <a:solidFill>
                  <a:srgbClr val="292929"/>
                </a:solidFill>
                <a:latin typeface="Arial"/>
                <a:cs typeface="Arial"/>
              </a:rPr>
              <a:t>p</a:t>
            </a:r>
            <a:r>
              <a:rPr sz="2000" spc="-5" dirty="0">
                <a:solidFill>
                  <a:srgbClr val="292929"/>
                </a:solidFill>
                <a:latin typeface="Arial"/>
                <a:cs typeface="Arial"/>
              </a:rPr>
              <a:t>r</a:t>
            </a:r>
            <a:r>
              <a:rPr sz="2000" dirty="0">
                <a:solidFill>
                  <a:srgbClr val="292929"/>
                </a:solidFill>
                <a:latin typeface="Arial"/>
                <a:cs typeface="Arial"/>
              </a:rPr>
              <a:t>a</a:t>
            </a:r>
            <a:r>
              <a:rPr sz="2000" spc="-10" dirty="0">
                <a:solidFill>
                  <a:srgbClr val="292929"/>
                </a:solidFill>
                <a:latin typeface="Arial"/>
                <a:cs typeface="Arial"/>
              </a:rPr>
              <a:t>c</a:t>
            </a:r>
            <a:r>
              <a:rPr sz="2000" spc="-20" dirty="0">
                <a:solidFill>
                  <a:srgbClr val="292929"/>
                </a:solidFill>
                <a:latin typeface="Arial"/>
                <a:cs typeface="Arial"/>
              </a:rPr>
              <a:t>t</a:t>
            </a:r>
            <a:r>
              <a:rPr sz="2000" spc="5" dirty="0">
                <a:solidFill>
                  <a:srgbClr val="292929"/>
                </a:solidFill>
                <a:latin typeface="Arial"/>
                <a:cs typeface="Arial"/>
              </a:rPr>
              <a:t>i</a:t>
            </a:r>
            <a:r>
              <a:rPr sz="2000" dirty="0">
                <a:solidFill>
                  <a:srgbClr val="292929"/>
                </a:solidFill>
                <a:latin typeface="Arial"/>
                <a:cs typeface="Arial"/>
              </a:rPr>
              <a:t>ces</a:t>
            </a:r>
            <a:r>
              <a:rPr sz="2000" spc="-10" dirty="0">
                <a:solidFill>
                  <a:srgbClr val="292929"/>
                </a:solidFill>
                <a:latin typeface="Arial"/>
                <a:cs typeface="Arial"/>
              </a:rPr>
              <a:t> </a:t>
            </a:r>
            <a:r>
              <a:rPr sz="2000" dirty="0">
                <a:solidFill>
                  <a:srgbClr val="292929"/>
                </a:solidFill>
                <a:latin typeface="Arial"/>
                <a:cs typeface="Arial"/>
              </a:rPr>
              <a:t>and</a:t>
            </a:r>
            <a:r>
              <a:rPr sz="2000" spc="-10" dirty="0">
                <a:solidFill>
                  <a:srgbClr val="292929"/>
                </a:solidFill>
                <a:latin typeface="Arial"/>
                <a:cs typeface="Arial"/>
              </a:rPr>
              <a:t> </a:t>
            </a:r>
            <a:r>
              <a:rPr sz="2000" dirty="0">
                <a:solidFill>
                  <a:srgbClr val="292929"/>
                </a:solidFill>
                <a:latin typeface="Arial"/>
                <a:cs typeface="Arial"/>
              </a:rPr>
              <a:t>kno</a:t>
            </a:r>
            <a:r>
              <a:rPr sz="2000" spc="5" dirty="0">
                <a:solidFill>
                  <a:srgbClr val="292929"/>
                </a:solidFill>
                <a:latin typeface="Arial"/>
                <a:cs typeface="Arial"/>
              </a:rPr>
              <a:t>wl</a:t>
            </a:r>
            <a:r>
              <a:rPr sz="2000" dirty="0">
                <a:solidFill>
                  <a:srgbClr val="292929"/>
                </a:solidFill>
                <a:latin typeface="Arial"/>
                <a:cs typeface="Arial"/>
              </a:rPr>
              <a:t>edge</a:t>
            </a:r>
            <a:r>
              <a:rPr sz="2000" spc="-10" dirty="0">
                <a:solidFill>
                  <a:srgbClr val="292929"/>
                </a:solidFill>
                <a:latin typeface="Arial"/>
                <a:cs typeface="Arial"/>
              </a:rPr>
              <a:t> </a:t>
            </a:r>
            <a:r>
              <a:rPr sz="2000" dirty="0">
                <a:solidFill>
                  <a:srgbClr val="292929"/>
                </a:solidFill>
                <a:latin typeface="Arial"/>
                <a:cs typeface="Arial"/>
              </a:rPr>
              <a:t>gaps</a:t>
            </a:r>
            <a:endParaRPr sz="2000">
              <a:latin typeface="Arial"/>
              <a:cs typeface="Arial"/>
            </a:endParaRPr>
          </a:p>
          <a:p>
            <a:pPr lvl="1">
              <a:lnSpc>
                <a:spcPct val="100000"/>
              </a:lnSpc>
              <a:spcBef>
                <a:spcPts val="16"/>
              </a:spcBef>
              <a:buClr>
                <a:srgbClr val="005395"/>
              </a:buClr>
              <a:buFont typeface="Arial Unicode MS"/>
              <a:buChar char="■"/>
            </a:pPr>
            <a:endParaRPr sz="2450">
              <a:latin typeface="Times New Roman"/>
              <a:cs typeface="Times New Roman"/>
            </a:endParaRPr>
          </a:p>
          <a:p>
            <a:pPr marL="266700" indent="-254000">
              <a:lnSpc>
                <a:spcPct val="100000"/>
              </a:lnSpc>
              <a:buClr>
                <a:srgbClr val="005395"/>
              </a:buClr>
              <a:buSzPct val="133333"/>
              <a:buFont typeface="Arial"/>
              <a:buChar char="•"/>
              <a:tabLst>
                <a:tab pos="266700" algn="l"/>
              </a:tabLst>
            </a:pPr>
            <a:r>
              <a:rPr sz="2400" b="1" dirty="0">
                <a:solidFill>
                  <a:srgbClr val="292929"/>
                </a:solidFill>
                <a:latin typeface="Arial"/>
                <a:cs typeface="Arial"/>
              </a:rPr>
              <a:t>Me</a:t>
            </a:r>
            <a:r>
              <a:rPr sz="2400" b="1" spc="-20" dirty="0">
                <a:solidFill>
                  <a:srgbClr val="292929"/>
                </a:solidFill>
                <a:latin typeface="Arial"/>
                <a:cs typeface="Arial"/>
              </a:rPr>
              <a:t>d</a:t>
            </a:r>
            <a:r>
              <a:rPr sz="2400" b="1" spc="-15" dirty="0">
                <a:solidFill>
                  <a:srgbClr val="292929"/>
                </a:solidFill>
                <a:latin typeface="Arial"/>
                <a:cs typeface="Arial"/>
              </a:rPr>
              <a:t>i</a:t>
            </a:r>
            <a:r>
              <a:rPr sz="2400" b="1" spc="-20" dirty="0">
                <a:solidFill>
                  <a:srgbClr val="292929"/>
                </a:solidFill>
                <a:latin typeface="Arial"/>
                <a:cs typeface="Arial"/>
              </a:rPr>
              <a:t>u</a:t>
            </a:r>
            <a:r>
              <a:rPr sz="2400" b="1" dirty="0">
                <a:solidFill>
                  <a:srgbClr val="292929"/>
                </a:solidFill>
                <a:latin typeface="Arial"/>
                <a:cs typeface="Arial"/>
              </a:rPr>
              <a:t>m-term</a:t>
            </a:r>
            <a:r>
              <a:rPr sz="2400" b="1" spc="-5" dirty="0">
                <a:solidFill>
                  <a:srgbClr val="292929"/>
                </a:solidFill>
                <a:latin typeface="Arial"/>
                <a:cs typeface="Arial"/>
              </a:rPr>
              <a:t> </a:t>
            </a:r>
            <a:r>
              <a:rPr sz="2400" b="1" spc="-25" dirty="0">
                <a:solidFill>
                  <a:srgbClr val="292929"/>
                </a:solidFill>
                <a:latin typeface="Arial"/>
                <a:cs typeface="Arial"/>
              </a:rPr>
              <a:t>G</a:t>
            </a:r>
            <a:r>
              <a:rPr sz="2400" b="1" spc="-20" dirty="0">
                <a:solidFill>
                  <a:srgbClr val="292929"/>
                </a:solidFill>
                <a:latin typeface="Arial"/>
                <a:cs typeface="Arial"/>
              </a:rPr>
              <a:t>o</a:t>
            </a:r>
            <a:r>
              <a:rPr sz="2400" b="1" dirty="0">
                <a:solidFill>
                  <a:srgbClr val="292929"/>
                </a:solidFill>
                <a:latin typeface="Arial"/>
                <a:cs typeface="Arial"/>
              </a:rPr>
              <a:t>a</a:t>
            </a:r>
            <a:r>
              <a:rPr sz="2400" b="1" spc="-15" dirty="0">
                <a:solidFill>
                  <a:srgbClr val="292929"/>
                </a:solidFill>
                <a:latin typeface="Arial"/>
                <a:cs typeface="Arial"/>
              </a:rPr>
              <a:t>l</a:t>
            </a:r>
            <a:r>
              <a:rPr sz="2400" b="1" dirty="0">
                <a:solidFill>
                  <a:srgbClr val="292929"/>
                </a:solidFill>
                <a:latin typeface="Arial"/>
                <a:cs typeface="Arial"/>
              </a:rPr>
              <a:t>s:</a:t>
            </a:r>
            <a:r>
              <a:rPr sz="2400" b="1" spc="-5" dirty="0">
                <a:solidFill>
                  <a:srgbClr val="292929"/>
                </a:solidFill>
                <a:latin typeface="Arial"/>
                <a:cs typeface="Arial"/>
              </a:rPr>
              <a:t> </a:t>
            </a:r>
            <a:r>
              <a:rPr sz="2400" dirty="0">
                <a:solidFill>
                  <a:srgbClr val="292929"/>
                </a:solidFill>
                <a:latin typeface="Arial"/>
                <a:cs typeface="Arial"/>
              </a:rPr>
              <a:t>Neural</a:t>
            </a:r>
            <a:r>
              <a:rPr sz="2400" spc="-5" dirty="0">
                <a:solidFill>
                  <a:srgbClr val="292929"/>
                </a:solidFill>
                <a:latin typeface="Arial"/>
                <a:cs typeface="Arial"/>
              </a:rPr>
              <a:t> </a:t>
            </a:r>
            <a:r>
              <a:rPr sz="2400" dirty="0">
                <a:solidFill>
                  <a:srgbClr val="292929"/>
                </a:solidFill>
                <a:latin typeface="Arial"/>
                <a:cs typeface="Arial"/>
              </a:rPr>
              <a:t>Circui</a:t>
            </a:r>
            <a:r>
              <a:rPr sz="2400" spc="-15" dirty="0">
                <a:solidFill>
                  <a:srgbClr val="292929"/>
                </a:solidFill>
                <a:latin typeface="Arial"/>
                <a:cs typeface="Arial"/>
              </a:rPr>
              <a:t>t</a:t>
            </a:r>
            <a:r>
              <a:rPr sz="2400" dirty="0">
                <a:solidFill>
                  <a:srgbClr val="292929"/>
                </a:solidFill>
                <a:latin typeface="Arial"/>
                <a:cs typeface="Arial"/>
              </a:rPr>
              <a:t>s</a:t>
            </a:r>
            <a:endParaRPr sz="2400">
              <a:latin typeface="Arial"/>
              <a:cs typeface="Arial"/>
            </a:endParaRPr>
          </a:p>
          <a:p>
            <a:pPr marL="587375" marR="266700" lvl="1" indent="-234950">
              <a:lnSpc>
                <a:spcPts val="2170"/>
              </a:lnSpc>
              <a:spcBef>
                <a:spcPts val="1215"/>
              </a:spcBef>
              <a:buClr>
                <a:srgbClr val="005395"/>
              </a:buClr>
              <a:buSzPct val="80000"/>
              <a:buFont typeface="Arial Unicode MS"/>
              <a:buChar char="■"/>
              <a:tabLst>
                <a:tab pos="587375" algn="l"/>
              </a:tabLst>
            </a:pPr>
            <a:r>
              <a:rPr sz="2000" spc="5" dirty="0">
                <a:solidFill>
                  <a:srgbClr val="292929"/>
                </a:solidFill>
                <a:latin typeface="Arial"/>
                <a:cs typeface="Arial"/>
              </a:rPr>
              <a:t>D</a:t>
            </a:r>
            <a:r>
              <a:rPr sz="2000" dirty="0">
                <a:solidFill>
                  <a:srgbClr val="292929"/>
                </a:solidFill>
                <a:latin typeface="Arial"/>
                <a:cs typeface="Arial"/>
              </a:rPr>
              <a:t>eve</a:t>
            </a:r>
            <a:r>
              <a:rPr sz="2000" spc="5" dirty="0">
                <a:solidFill>
                  <a:srgbClr val="292929"/>
                </a:solidFill>
                <a:latin typeface="Arial"/>
                <a:cs typeface="Arial"/>
              </a:rPr>
              <a:t>l</a:t>
            </a:r>
            <a:r>
              <a:rPr sz="2000" dirty="0">
                <a:solidFill>
                  <a:srgbClr val="292929"/>
                </a:solidFill>
                <a:latin typeface="Arial"/>
                <a:cs typeface="Arial"/>
              </a:rPr>
              <a:t>op</a:t>
            </a:r>
            <a:r>
              <a:rPr sz="2000" spc="-10" dirty="0">
                <a:solidFill>
                  <a:srgbClr val="292929"/>
                </a:solidFill>
                <a:latin typeface="Arial"/>
                <a:cs typeface="Arial"/>
              </a:rPr>
              <a:t> </a:t>
            </a:r>
            <a:r>
              <a:rPr sz="2000" spc="-20" dirty="0">
                <a:solidFill>
                  <a:srgbClr val="292929"/>
                </a:solidFill>
                <a:latin typeface="Arial"/>
                <a:cs typeface="Arial"/>
              </a:rPr>
              <a:t>t</a:t>
            </a:r>
            <a:r>
              <a:rPr sz="2000" dirty="0">
                <a:solidFill>
                  <a:srgbClr val="292929"/>
                </a:solidFill>
                <a:latin typeface="Arial"/>
                <a:cs typeface="Arial"/>
              </a:rPr>
              <a:t>echno</a:t>
            </a:r>
            <a:r>
              <a:rPr sz="2000" spc="5" dirty="0">
                <a:solidFill>
                  <a:srgbClr val="292929"/>
                </a:solidFill>
                <a:latin typeface="Arial"/>
                <a:cs typeface="Arial"/>
              </a:rPr>
              <a:t>l</a:t>
            </a:r>
            <a:r>
              <a:rPr sz="2000" dirty="0">
                <a:solidFill>
                  <a:srgbClr val="292929"/>
                </a:solidFill>
                <a:latin typeface="Arial"/>
                <a:cs typeface="Arial"/>
              </a:rPr>
              <a:t>og</a:t>
            </a:r>
            <a:r>
              <a:rPr sz="2000" spc="5" dirty="0">
                <a:solidFill>
                  <a:srgbClr val="292929"/>
                </a:solidFill>
                <a:latin typeface="Arial"/>
                <a:cs typeface="Arial"/>
              </a:rPr>
              <a:t>i</a:t>
            </a:r>
            <a:r>
              <a:rPr sz="2000" dirty="0">
                <a:solidFill>
                  <a:srgbClr val="292929"/>
                </a:solidFill>
                <a:latin typeface="Arial"/>
                <a:cs typeface="Arial"/>
              </a:rPr>
              <a:t>es</a:t>
            </a:r>
            <a:r>
              <a:rPr sz="2000" spc="-10" dirty="0">
                <a:solidFill>
                  <a:srgbClr val="292929"/>
                </a:solidFill>
                <a:latin typeface="Arial"/>
                <a:cs typeface="Arial"/>
              </a:rPr>
              <a:t> </a:t>
            </a:r>
            <a:r>
              <a:rPr sz="2000" spc="-20" dirty="0">
                <a:solidFill>
                  <a:srgbClr val="292929"/>
                </a:solidFill>
                <a:latin typeface="Arial"/>
                <a:cs typeface="Arial"/>
              </a:rPr>
              <a:t>t</a:t>
            </a:r>
            <a:r>
              <a:rPr sz="2000" dirty="0">
                <a:solidFill>
                  <a:srgbClr val="292929"/>
                </a:solidFill>
                <a:latin typeface="Arial"/>
                <a:cs typeface="Arial"/>
              </a:rPr>
              <a:t>o</a:t>
            </a:r>
            <a:r>
              <a:rPr sz="2000" spc="-10" dirty="0">
                <a:solidFill>
                  <a:srgbClr val="292929"/>
                </a:solidFill>
                <a:latin typeface="Arial"/>
                <a:cs typeface="Arial"/>
              </a:rPr>
              <a:t> </a:t>
            </a:r>
            <a:r>
              <a:rPr sz="2000" spc="5" dirty="0">
                <a:solidFill>
                  <a:srgbClr val="292929"/>
                </a:solidFill>
                <a:latin typeface="Arial"/>
                <a:cs typeface="Arial"/>
              </a:rPr>
              <a:t>i</a:t>
            </a:r>
            <a:r>
              <a:rPr sz="2000" dirty="0">
                <a:solidFill>
                  <a:srgbClr val="292929"/>
                </a:solidFill>
                <a:latin typeface="Arial"/>
                <a:cs typeface="Arial"/>
              </a:rPr>
              <a:t>n</a:t>
            </a:r>
            <a:r>
              <a:rPr sz="2000" spc="-20" dirty="0">
                <a:solidFill>
                  <a:srgbClr val="292929"/>
                </a:solidFill>
                <a:latin typeface="Arial"/>
                <a:cs typeface="Arial"/>
              </a:rPr>
              <a:t>t</a:t>
            </a:r>
            <a:r>
              <a:rPr sz="2000" dirty="0">
                <a:solidFill>
                  <a:srgbClr val="292929"/>
                </a:solidFill>
                <a:latin typeface="Arial"/>
                <a:cs typeface="Arial"/>
              </a:rPr>
              <a:t>e</a:t>
            </a:r>
            <a:r>
              <a:rPr sz="2000" spc="-5" dirty="0">
                <a:solidFill>
                  <a:srgbClr val="292929"/>
                </a:solidFill>
                <a:latin typeface="Arial"/>
                <a:cs typeface="Arial"/>
              </a:rPr>
              <a:t>rr</a:t>
            </a:r>
            <a:r>
              <a:rPr sz="2000" dirty="0">
                <a:solidFill>
                  <a:srgbClr val="292929"/>
                </a:solidFill>
                <a:latin typeface="Arial"/>
                <a:cs typeface="Arial"/>
              </a:rPr>
              <a:t>oga</a:t>
            </a:r>
            <a:r>
              <a:rPr sz="2000" spc="-20" dirty="0">
                <a:solidFill>
                  <a:srgbClr val="292929"/>
                </a:solidFill>
                <a:latin typeface="Arial"/>
                <a:cs typeface="Arial"/>
              </a:rPr>
              <a:t>t</a:t>
            </a:r>
            <a:r>
              <a:rPr sz="2000" dirty="0">
                <a:solidFill>
                  <a:srgbClr val="292929"/>
                </a:solidFill>
                <a:latin typeface="Arial"/>
                <a:cs typeface="Arial"/>
              </a:rPr>
              <a:t>e</a:t>
            </a:r>
            <a:r>
              <a:rPr sz="2000" spc="-10" dirty="0">
                <a:solidFill>
                  <a:srgbClr val="292929"/>
                </a:solidFill>
                <a:latin typeface="Arial"/>
                <a:cs typeface="Arial"/>
              </a:rPr>
              <a:t> </a:t>
            </a:r>
            <a:r>
              <a:rPr sz="2000" dirty="0">
                <a:solidFill>
                  <a:srgbClr val="292929"/>
                </a:solidFill>
                <a:latin typeface="Arial"/>
                <a:cs typeface="Arial"/>
              </a:rPr>
              <a:t>neu</a:t>
            </a:r>
            <a:r>
              <a:rPr sz="2000" spc="-5" dirty="0">
                <a:solidFill>
                  <a:srgbClr val="292929"/>
                </a:solidFill>
                <a:latin typeface="Arial"/>
                <a:cs typeface="Arial"/>
              </a:rPr>
              <a:t>r</a:t>
            </a:r>
            <a:r>
              <a:rPr sz="2000" dirty="0">
                <a:solidFill>
                  <a:srgbClr val="292929"/>
                </a:solidFill>
                <a:latin typeface="Arial"/>
                <a:cs typeface="Arial"/>
              </a:rPr>
              <a:t>al</a:t>
            </a:r>
            <a:r>
              <a:rPr sz="2000" spc="-5" dirty="0">
                <a:solidFill>
                  <a:srgbClr val="292929"/>
                </a:solidFill>
                <a:latin typeface="Arial"/>
                <a:cs typeface="Arial"/>
              </a:rPr>
              <a:t> </a:t>
            </a:r>
            <a:r>
              <a:rPr sz="2000" dirty="0">
                <a:solidFill>
                  <a:srgbClr val="292929"/>
                </a:solidFill>
                <a:latin typeface="Arial"/>
                <a:cs typeface="Arial"/>
              </a:rPr>
              <a:t>c</a:t>
            </a:r>
            <a:r>
              <a:rPr sz="2000" spc="5" dirty="0">
                <a:solidFill>
                  <a:srgbClr val="292929"/>
                </a:solidFill>
                <a:latin typeface="Arial"/>
                <a:cs typeface="Arial"/>
              </a:rPr>
              <a:t>i</a:t>
            </a:r>
            <a:r>
              <a:rPr sz="2000" spc="-5" dirty="0">
                <a:solidFill>
                  <a:srgbClr val="292929"/>
                </a:solidFill>
                <a:latin typeface="Arial"/>
                <a:cs typeface="Arial"/>
              </a:rPr>
              <a:t>r</a:t>
            </a:r>
            <a:r>
              <a:rPr sz="2000" dirty="0">
                <a:solidFill>
                  <a:srgbClr val="292929"/>
                </a:solidFill>
                <a:latin typeface="Arial"/>
                <a:cs typeface="Arial"/>
              </a:rPr>
              <a:t>cu</a:t>
            </a:r>
            <a:r>
              <a:rPr sz="2000" spc="5" dirty="0">
                <a:solidFill>
                  <a:srgbClr val="292929"/>
                </a:solidFill>
                <a:latin typeface="Arial"/>
                <a:cs typeface="Arial"/>
              </a:rPr>
              <a:t>i</a:t>
            </a:r>
            <a:r>
              <a:rPr sz="2000" spc="-20" dirty="0">
                <a:solidFill>
                  <a:srgbClr val="292929"/>
                </a:solidFill>
                <a:latin typeface="Arial"/>
                <a:cs typeface="Arial"/>
              </a:rPr>
              <a:t>t</a:t>
            </a:r>
            <a:r>
              <a:rPr sz="2000" spc="-10" dirty="0">
                <a:solidFill>
                  <a:srgbClr val="292929"/>
                </a:solidFill>
                <a:latin typeface="Arial"/>
                <a:cs typeface="Arial"/>
              </a:rPr>
              <a:t>s,</a:t>
            </a:r>
            <a:r>
              <a:rPr sz="2000" spc="-15" dirty="0">
                <a:solidFill>
                  <a:srgbClr val="292929"/>
                </a:solidFill>
                <a:latin typeface="Arial"/>
                <a:cs typeface="Arial"/>
              </a:rPr>
              <a:t> </a:t>
            </a:r>
            <a:r>
              <a:rPr sz="2000" dirty="0">
                <a:solidFill>
                  <a:srgbClr val="292929"/>
                </a:solidFill>
                <a:latin typeface="Arial"/>
                <a:cs typeface="Arial"/>
              </a:rPr>
              <a:t>and</a:t>
            </a:r>
            <a:r>
              <a:rPr sz="2000" spc="-10" dirty="0">
                <a:solidFill>
                  <a:srgbClr val="292929"/>
                </a:solidFill>
                <a:latin typeface="Arial"/>
                <a:cs typeface="Arial"/>
              </a:rPr>
              <a:t> </a:t>
            </a:r>
            <a:r>
              <a:rPr sz="2000" dirty="0">
                <a:solidFill>
                  <a:srgbClr val="292929"/>
                </a:solidFill>
                <a:latin typeface="Arial"/>
                <a:cs typeface="Arial"/>
              </a:rPr>
              <a:t>u</a:t>
            </a:r>
            <a:r>
              <a:rPr sz="2000" spc="5" dirty="0">
                <a:solidFill>
                  <a:srgbClr val="292929"/>
                </a:solidFill>
                <a:latin typeface="Arial"/>
                <a:cs typeface="Arial"/>
              </a:rPr>
              <a:t>l</a:t>
            </a:r>
            <a:r>
              <a:rPr sz="2000" spc="-20" dirty="0">
                <a:solidFill>
                  <a:srgbClr val="292929"/>
                </a:solidFill>
                <a:latin typeface="Arial"/>
                <a:cs typeface="Arial"/>
              </a:rPr>
              <a:t>t</a:t>
            </a:r>
            <a:r>
              <a:rPr sz="2000" spc="5" dirty="0">
                <a:solidFill>
                  <a:srgbClr val="292929"/>
                </a:solidFill>
                <a:latin typeface="Arial"/>
                <a:cs typeface="Arial"/>
              </a:rPr>
              <a:t>i</a:t>
            </a:r>
            <a:r>
              <a:rPr sz="2000" spc="-5" dirty="0">
                <a:solidFill>
                  <a:srgbClr val="292929"/>
                </a:solidFill>
                <a:latin typeface="Arial"/>
                <a:cs typeface="Arial"/>
              </a:rPr>
              <a:t>m</a:t>
            </a:r>
            <a:r>
              <a:rPr sz="2000" dirty="0">
                <a:solidFill>
                  <a:srgbClr val="292929"/>
                </a:solidFill>
                <a:latin typeface="Arial"/>
                <a:cs typeface="Arial"/>
              </a:rPr>
              <a:t>a</a:t>
            </a:r>
            <a:r>
              <a:rPr sz="2000" spc="-20" dirty="0">
                <a:solidFill>
                  <a:srgbClr val="292929"/>
                </a:solidFill>
                <a:latin typeface="Arial"/>
                <a:cs typeface="Arial"/>
              </a:rPr>
              <a:t>t</a:t>
            </a:r>
            <a:r>
              <a:rPr sz="2000" dirty="0">
                <a:solidFill>
                  <a:srgbClr val="292929"/>
                </a:solidFill>
                <a:latin typeface="Arial"/>
                <a:cs typeface="Arial"/>
              </a:rPr>
              <a:t>e</a:t>
            </a:r>
            <a:r>
              <a:rPr sz="2000" spc="5" dirty="0">
                <a:solidFill>
                  <a:srgbClr val="292929"/>
                </a:solidFill>
                <a:latin typeface="Arial"/>
                <a:cs typeface="Arial"/>
              </a:rPr>
              <a:t>l</a:t>
            </a:r>
            <a:r>
              <a:rPr sz="2000" dirty="0">
                <a:solidFill>
                  <a:srgbClr val="292929"/>
                </a:solidFill>
                <a:latin typeface="Arial"/>
                <a:cs typeface="Arial"/>
              </a:rPr>
              <a:t>y </a:t>
            </a:r>
            <a:r>
              <a:rPr sz="2000" spc="5" dirty="0">
                <a:solidFill>
                  <a:srgbClr val="292929"/>
                </a:solidFill>
                <a:latin typeface="Arial"/>
                <a:cs typeface="Arial"/>
              </a:rPr>
              <a:t>i</a:t>
            </a:r>
            <a:r>
              <a:rPr sz="2000" spc="-5" dirty="0">
                <a:solidFill>
                  <a:srgbClr val="292929"/>
                </a:solidFill>
                <a:latin typeface="Arial"/>
                <a:cs typeface="Arial"/>
              </a:rPr>
              <a:t>m</a:t>
            </a:r>
            <a:r>
              <a:rPr sz="2000" dirty="0">
                <a:solidFill>
                  <a:srgbClr val="292929"/>
                </a:solidFill>
                <a:latin typeface="Arial"/>
                <a:cs typeface="Arial"/>
              </a:rPr>
              <a:t>p</a:t>
            </a:r>
            <a:r>
              <a:rPr sz="2000" spc="-5" dirty="0">
                <a:solidFill>
                  <a:srgbClr val="292929"/>
                </a:solidFill>
                <a:latin typeface="Arial"/>
                <a:cs typeface="Arial"/>
              </a:rPr>
              <a:t>r</a:t>
            </a:r>
            <a:r>
              <a:rPr sz="2000" dirty="0">
                <a:solidFill>
                  <a:srgbClr val="292929"/>
                </a:solidFill>
                <a:latin typeface="Arial"/>
                <a:cs typeface="Arial"/>
              </a:rPr>
              <a:t>ove</a:t>
            </a:r>
            <a:r>
              <a:rPr sz="2000" spc="-10" dirty="0">
                <a:solidFill>
                  <a:srgbClr val="292929"/>
                </a:solidFill>
                <a:latin typeface="Arial"/>
                <a:cs typeface="Arial"/>
              </a:rPr>
              <a:t> </a:t>
            </a:r>
            <a:r>
              <a:rPr sz="2000" spc="-20" dirty="0">
                <a:solidFill>
                  <a:srgbClr val="292929"/>
                </a:solidFill>
                <a:latin typeface="Arial"/>
                <a:cs typeface="Arial"/>
              </a:rPr>
              <a:t>t</a:t>
            </a:r>
            <a:r>
              <a:rPr sz="2000" dirty="0">
                <a:solidFill>
                  <a:srgbClr val="292929"/>
                </a:solidFill>
                <a:latin typeface="Arial"/>
                <a:cs typeface="Arial"/>
              </a:rPr>
              <a:t>he</a:t>
            </a:r>
            <a:r>
              <a:rPr sz="2000" spc="-10" dirty="0">
                <a:solidFill>
                  <a:srgbClr val="292929"/>
                </a:solidFill>
                <a:latin typeface="Arial"/>
                <a:cs typeface="Arial"/>
              </a:rPr>
              <a:t> </a:t>
            </a:r>
            <a:r>
              <a:rPr sz="2000" dirty="0">
                <a:solidFill>
                  <a:srgbClr val="292929"/>
                </a:solidFill>
                <a:latin typeface="Arial"/>
                <a:cs typeface="Arial"/>
              </a:rPr>
              <a:t>unde</a:t>
            </a:r>
            <a:r>
              <a:rPr sz="2000" spc="-5" dirty="0">
                <a:solidFill>
                  <a:srgbClr val="292929"/>
                </a:solidFill>
                <a:latin typeface="Arial"/>
                <a:cs typeface="Arial"/>
              </a:rPr>
              <a:t>r</a:t>
            </a:r>
            <a:r>
              <a:rPr sz="2000" spc="-10" dirty="0">
                <a:solidFill>
                  <a:srgbClr val="292929"/>
                </a:solidFill>
                <a:latin typeface="Arial"/>
                <a:cs typeface="Arial"/>
              </a:rPr>
              <a:t>s</a:t>
            </a:r>
            <a:r>
              <a:rPr sz="2000" spc="-20" dirty="0">
                <a:solidFill>
                  <a:srgbClr val="292929"/>
                </a:solidFill>
                <a:latin typeface="Arial"/>
                <a:cs typeface="Arial"/>
              </a:rPr>
              <a:t>t</a:t>
            </a:r>
            <a:r>
              <a:rPr sz="2000" dirty="0">
                <a:solidFill>
                  <a:srgbClr val="292929"/>
                </a:solidFill>
                <a:latin typeface="Arial"/>
                <a:cs typeface="Arial"/>
              </a:rPr>
              <a:t>and</a:t>
            </a:r>
            <a:r>
              <a:rPr sz="2000" spc="5" dirty="0">
                <a:solidFill>
                  <a:srgbClr val="292929"/>
                </a:solidFill>
                <a:latin typeface="Arial"/>
                <a:cs typeface="Arial"/>
              </a:rPr>
              <a:t>i</a:t>
            </a:r>
            <a:r>
              <a:rPr sz="2000" dirty="0">
                <a:solidFill>
                  <a:srgbClr val="292929"/>
                </a:solidFill>
                <a:latin typeface="Arial"/>
                <a:cs typeface="Arial"/>
              </a:rPr>
              <a:t>ng</a:t>
            </a:r>
            <a:r>
              <a:rPr sz="2000" spc="-10" dirty="0">
                <a:solidFill>
                  <a:srgbClr val="292929"/>
                </a:solidFill>
                <a:latin typeface="Arial"/>
                <a:cs typeface="Arial"/>
              </a:rPr>
              <a:t> </a:t>
            </a:r>
            <a:r>
              <a:rPr sz="2000" dirty="0">
                <a:solidFill>
                  <a:srgbClr val="292929"/>
                </a:solidFill>
                <a:latin typeface="Arial"/>
                <a:cs typeface="Arial"/>
              </a:rPr>
              <a:t>and</a:t>
            </a:r>
            <a:r>
              <a:rPr sz="2000" spc="-10" dirty="0">
                <a:solidFill>
                  <a:srgbClr val="292929"/>
                </a:solidFill>
                <a:latin typeface="Arial"/>
                <a:cs typeface="Arial"/>
              </a:rPr>
              <a:t> </a:t>
            </a:r>
            <a:r>
              <a:rPr sz="2000" spc="-20" dirty="0">
                <a:solidFill>
                  <a:srgbClr val="292929"/>
                </a:solidFill>
                <a:latin typeface="Arial"/>
                <a:cs typeface="Arial"/>
              </a:rPr>
              <a:t>t</a:t>
            </a:r>
            <a:r>
              <a:rPr sz="2000" spc="-5" dirty="0">
                <a:solidFill>
                  <a:srgbClr val="292929"/>
                </a:solidFill>
                <a:latin typeface="Arial"/>
                <a:cs typeface="Arial"/>
              </a:rPr>
              <a:t>r</a:t>
            </a:r>
            <a:r>
              <a:rPr sz="2000" dirty="0">
                <a:solidFill>
                  <a:srgbClr val="292929"/>
                </a:solidFill>
                <a:latin typeface="Arial"/>
                <a:cs typeface="Arial"/>
              </a:rPr>
              <a:t>ea</a:t>
            </a:r>
            <a:r>
              <a:rPr sz="2000" spc="-20" dirty="0">
                <a:solidFill>
                  <a:srgbClr val="292929"/>
                </a:solidFill>
                <a:latin typeface="Arial"/>
                <a:cs typeface="Arial"/>
              </a:rPr>
              <a:t>t</a:t>
            </a:r>
            <a:r>
              <a:rPr sz="2000" spc="-5" dirty="0">
                <a:solidFill>
                  <a:srgbClr val="292929"/>
                </a:solidFill>
                <a:latin typeface="Arial"/>
                <a:cs typeface="Arial"/>
              </a:rPr>
              <a:t>m</a:t>
            </a:r>
            <a:r>
              <a:rPr sz="2000" dirty="0">
                <a:solidFill>
                  <a:srgbClr val="292929"/>
                </a:solidFill>
                <a:latin typeface="Arial"/>
                <a:cs typeface="Arial"/>
              </a:rPr>
              <a:t>en</a:t>
            </a:r>
            <a:r>
              <a:rPr sz="2000" spc="-10" dirty="0">
                <a:solidFill>
                  <a:srgbClr val="292929"/>
                </a:solidFill>
                <a:latin typeface="Arial"/>
                <a:cs typeface="Arial"/>
              </a:rPr>
              <a:t>t</a:t>
            </a:r>
            <a:r>
              <a:rPr sz="2000" spc="-15" dirty="0">
                <a:solidFill>
                  <a:srgbClr val="292929"/>
                </a:solidFill>
                <a:latin typeface="Arial"/>
                <a:cs typeface="Arial"/>
              </a:rPr>
              <a:t> </a:t>
            </a:r>
            <a:r>
              <a:rPr sz="2000" dirty="0">
                <a:solidFill>
                  <a:srgbClr val="292929"/>
                </a:solidFill>
                <a:latin typeface="Arial"/>
                <a:cs typeface="Arial"/>
              </a:rPr>
              <a:t>o</a:t>
            </a:r>
            <a:r>
              <a:rPr sz="2000" spc="-10" dirty="0">
                <a:solidFill>
                  <a:srgbClr val="292929"/>
                </a:solidFill>
                <a:latin typeface="Arial"/>
                <a:cs typeface="Arial"/>
              </a:rPr>
              <a:t>f</a:t>
            </a:r>
            <a:r>
              <a:rPr sz="2000" spc="-15" dirty="0">
                <a:solidFill>
                  <a:srgbClr val="292929"/>
                </a:solidFill>
                <a:latin typeface="Arial"/>
                <a:cs typeface="Arial"/>
              </a:rPr>
              <a:t> </a:t>
            </a:r>
            <a:r>
              <a:rPr sz="2000" spc="-5" dirty="0">
                <a:solidFill>
                  <a:srgbClr val="292929"/>
                </a:solidFill>
                <a:latin typeface="Arial"/>
                <a:cs typeface="Arial"/>
              </a:rPr>
              <a:t>m</a:t>
            </a:r>
            <a:r>
              <a:rPr sz="2000" dirty="0">
                <a:solidFill>
                  <a:srgbClr val="292929"/>
                </a:solidFill>
                <a:latin typeface="Arial"/>
                <a:cs typeface="Arial"/>
              </a:rPr>
              <a:t>en</a:t>
            </a:r>
            <a:r>
              <a:rPr sz="2000" spc="-20" dirty="0">
                <a:solidFill>
                  <a:srgbClr val="292929"/>
                </a:solidFill>
                <a:latin typeface="Arial"/>
                <a:cs typeface="Arial"/>
              </a:rPr>
              <a:t>t</a:t>
            </a:r>
            <a:r>
              <a:rPr sz="2000" dirty="0">
                <a:solidFill>
                  <a:srgbClr val="292929"/>
                </a:solidFill>
                <a:latin typeface="Arial"/>
                <a:cs typeface="Arial"/>
              </a:rPr>
              <a:t>al</a:t>
            </a:r>
            <a:r>
              <a:rPr sz="2000" spc="-5" dirty="0">
                <a:solidFill>
                  <a:srgbClr val="292929"/>
                </a:solidFill>
                <a:latin typeface="Arial"/>
                <a:cs typeface="Arial"/>
              </a:rPr>
              <a:t> </a:t>
            </a:r>
            <a:r>
              <a:rPr sz="2000" dirty="0">
                <a:solidFill>
                  <a:srgbClr val="292929"/>
                </a:solidFill>
                <a:latin typeface="Arial"/>
                <a:cs typeface="Arial"/>
              </a:rPr>
              <a:t>hea</a:t>
            </a:r>
            <a:r>
              <a:rPr sz="2000" spc="5" dirty="0">
                <a:solidFill>
                  <a:srgbClr val="292929"/>
                </a:solidFill>
                <a:latin typeface="Arial"/>
                <a:cs typeface="Arial"/>
              </a:rPr>
              <a:t>l</a:t>
            </a:r>
            <a:r>
              <a:rPr sz="2000" spc="-20" dirty="0">
                <a:solidFill>
                  <a:srgbClr val="292929"/>
                </a:solidFill>
                <a:latin typeface="Arial"/>
                <a:cs typeface="Arial"/>
              </a:rPr>
              <a:t>t</a:t>
            </a:r>
            <a:r>
              <a:rPr sz="2000" dirty="0">
                <a:solidFill>
                  <a:srgbClr val="292929"/>
                </a:solidFill>
                <a:latin typeface="Arial"/>
                <a:cs typeface="Arial"/>
              </a:rPr>
              <a:t>h</a:t>
            </a:r>
            <a:r>
              <a:rPr sz="2000" spc="-10" dirty="0">
                <a:solidFill>
                  <a:srgbClr val="292929"/>
                </a:solidFill>
                <a:latin typeface="Arial"/>
                <a:cs typeface="Arial"/>
              </a:rPr>
              <a:t> </a:t>
            </a:r>
            <a:r>
              <a:rPr sz="2000" dirty="0">
                <a:solidFill>
                  <a:srgbClr val="292929"/>
                </a:solidFill>
                <a:latin typeface="Arial"/>
                <a:cs typeface="Arial"/>
              </a:rPr>
              <a:t>d</a:t>
            </a:r>
            <a:r>
              <a:rPr sz="2000" spc="5" dirty="0">
                <a:solidFill>
                  <a:srgbClr val="292929"/>
                </a:solidFill>
                <a:latin typeface="Arial"/>
                <a:cs typeface="Arial"/>
              </a:rPr>
              <a:t>i</a:t>
            </a:r>
            <a:r>
              <a:rPr sz="2000" dirty="0">
                <a:solidFill>
                  <a:srgbClr val="292929"/>
                </a:solidFill>
                <a:latin typeface="Arial"/>
                <a:cs typeface="Arial"/>
              </a:rPr>
              <a:t>so</a:t>
            </a:r>
            <a:r>
              <a:rPr sz="2000" spc="-5" dirty="0">
                <a:solidFill>
                  <a:srgbClr val="292929"/>
                </a:solidFill>
                <a:latin typeface="Arial"/>
                <a:cs typeface="Arial"/>
              </a:rPr>
              <a:t>r</a:t>
            </a:r>
            <a:r>
              <a:rPr sz="2000" dirty="0">
                <a:solidFill>
                  <a:srgbClr val="292929"/>
                </a:solidFill>
                <a:latin typeface="Arial"/>
                <a:cs typeface="Arial"/>
              </a:rPr>
              <a:t>de</a:t>
            </a:r>
            <a:r>
              <a:rPr sz="2000" spc="-5" dirty="0">
                <a:solidFill>
                  <a:srgbClr val="292929"/>
                </a:solidFill>
                <a:latin typeface="Arial"/>
                <a:cs typeface="Arial"/>
              </a:rPr>
              <a:t>r</a:t>
            </a:r>
            <a:r>
              <a:rPr sz="2000" dirty="0">
                <a:solidFill>
                  <a:srgbClr val="292929"/>
                </a:solidFill>
                <a:latin typeface="Arial"/>
                <a:cs typeface="Arial"/>
              </a:rPr>
              <a:t>s</a:t>
            </a:r>
            <a:endParaRPr sz="2000">
              <a:latin typeface="Arial"/>
              <a:cs typeface="Arial"/>
            </a:endParaRPr>
          </a:p>
          <a:p>
            <a:pPr lvl="1">
              <a:lnSpc>
                <a:spcPct val="100000"/>
              </a:lnSpc>
              <a:spcBef>
                <a:spcPts val="39"/>
              </a:spcBef>
              <a:buClr>
                <a:srgbClr val="005395"/>
              </a:buClr>
              <a:buFont typeface="Arial Unicode MS"/>
              <a:buChar char="■"/>
            </a:pPr>
            <a:endParaRPr sz="2400">
              <a:latin typeface="Times New Roman"/>
              <a:cs typeface="Times New Roman"/>
            </a:endParaRPr>
          </a:p>
          <a:p>
            <a:pPr marL="266700" indent="-254000">
              <a:lnSpc>
                <a:spcPct val="100000"/>
              </a:lnSpc>
              <a:buClr>
                <a:srgbClr val="005395"/>
              </a:buClr>
              <a:buSzPct val="133333"/>
              <a:buFont typeface="Arial"/>
              <a:buChar char="•"/>
              <a:tabLst>
                <a:tab pos="266700" algn="l"/>
              </a:tabLst>
            </a:pPr>
            <a:r>
              <a:rPr sz="2400" b="1" spc="-20" dirty="0">
                <a:solidFill>
                  <a:srgbClr val="292929"/>
                </a:solidFill>
                <a:latin typeface="Arial"/>
                <a:cs typeface="Arial"/>
              </a:rPr>
              <a:t>Long</a:t>
            </a:r>
            <a:r>
              <a:rPr sz="2400" b="1" dirty="0">
                <a:solidFill>
                  <a:srgbClr val="292929"/>
                </a:solidFill>
                <a:latin typeface="Arial"/>
                <a:cs typeface="Arial"/>
              </a:rPr>
              <a:t>-term</a:t>
            </a:r>
            <a:r>
              <a:rPr sz="2400" b="1" spc="-5" dirty="0">
                <a:solidFill>
                  <a:srgbClr val="292929"/>
                </a:solidFill>
                <a:latin typeface="Arial"/>
                <a:cs typeface="Arial"/>
              </a:rPr>
              <a:t> </a:t>
            </a:r>
            <a:r>
              <a:rPr sz="2400" b="1" spc="-25" dirty="0">
                <a:solidFill>
                  <a:srgbClr val="292929"/>
                </a:solidFill>
                <a:latin typeface="Arial"/>
                <a:cs typeface="Arial"/>
              </a:rPr>
              <a:t>G</a:t>
            </a:r>
            <a:r>
              <a:rPr sz="2400" b="1" spc="-20" dirty="0">
                <a:solidFill>
                  <a:srgbClr val="292929"/>
                </a:solidFill>
                <a:latin typeface="Arial"/>
                <a:cs typeface="Arial"/>
              </a:rPr>
              <a:t>o</a:t>
            </a:r>
            <a:r>
              <a:rPr sz="2400" b="1" dirty="0">
                <a:solidFill>
                  <a:srgbClr val="292929"/>
                </a:solidFill>
                <a:latin typeface="Arial"/>
                <a:cs typeface="Arial"/>
              </a:rPr>
              <a:t>a</a:t>
            </a:r>
            <a:r>
              <a:rPr sz="2400" b="1" spc="-15" dirty="0">
                <a:solidFill>
                  <a:srgbClr val="292929"/>
                </a:solidFill>
                <a:latin typeface="Arial"/>
                <a:cs typeface="Arial"/>
              </a:rPr>
              <a:t>l</a:t>
            </a:r>
            <a:r>
              <a:rPr sz="2400" b="1" dirty="0">
                <a:solidFill>
                  <a:srgbClr val="292929"/>
                </a:solidFill>
                <a:latin typeface="Arial"/>
                <a:cs typeface="Arial"/>
              </a:rPr>
              <a:t>s:</a:t>
            </a:r>
            <a:r>
              <a:rPr sz="2400" b="1" spc="-5" dirty="0">
                <a:solidFill>
                  <a:srgbClr val="292929"/>
                </a:solidFill>
                <a:latin typeface="Arial"/>
                <a:cs typeface="Arial"/>
              </a:rPr>
              <a:t> </a:t>
            </a:r>
            <a:r>
              <a:rPr sz="2400" dirty="0">
                <a:solidFill>
                  <a:srgbClr val="292929"/>
                </a:solidFill>
                <a:latin typeface="Arial"/>
                <a:cs typeface="Arial"/>
              </a:rPr>
              <a:t>Compu</a:t>
            </a:r>
            <a:r>
              <a:rPr sz="2400" spc="-15" dirty="0">
                <a:solidFill>
                  <a:srgbClr val="292929"/>
                </a:solidFill>
                <a:latin typeface="Arial"/>
                <a:cs typeface="Arial"/>
              </a:rPr>
              <a:t>t</a:t>
            </a:r>
            <a:r>
              <a:rPr sz="2400" dirty="0">
                <a:solidFill>
                  <a:srgbClr val="292929"/>
                </a:solidFill>
                <a:latin typeface="Arial"/>
                <a:cs typeface="Arial"/>
              </a:rPr>
              <a:t>a</a:t>
            </a:r>
            <a:r>
              <a:rPr sz="2400" spc="-15" dirty="0">
                <a:solidFill>
                  <a:srgbClr val="292929"/>
                </a:solidFill>
                <a:latin typeface="Arial"/>
                <a:cs typeface="Arial"/>
              </a:rPr>
              <a:t>t</a:t>
            </a:r>
            <a:r>
              <a:rPr sz="2400" dirty="0">
                <a:solidFill>
                  <a:srgbClr val="292929"/>
                </a:solidFill>
                <a:latin typeface="Arial"/>
                <a:cs typeface="Arial"/>
              </a:rPr>
              <a:t>ional</a:t>
            </a:r>
            <a:r>
              <a:rPr sz="2400" spc="-5" dirty="0">
                <a:solidFill>
                  <a:srgbClr val="292929"/>
                </a:solidFill>
                <a:latin typeface="Arial"/>
                <a:cs typeface="Arial"/>
              </a:rPr>
              <a:t> </a:t>
            </a:r>
            <a:r>
              <a:rPr sz="2400" spc="-25" dirty="0">
                <a:solidFill>
                  <a:srgbClr val="292929"/>
                </a:solidFill>
                <a:latin typeface="Arial"/>
                <a:cs typeface="Arial"/>
              </a:rPr>
              <a:t>P</a:t>
            </a:r>
            <a:r>
              <a:rPr sz="2400" dirty="0">
                <a:solidFill>
                  <a:srgbClr val="292929"/>
                </a:solidFill>
                <a:latin typeface="Arial"/>
                <a:cs typeface="Arial"/>
              </a:rPr>
              <a:t>sychia</a:t>
            </a:r>
            <a:r>
              <a:rPr sz="2400" spc="-15" dirty="0">
                <a:solidFill>
                  <a:srgbClr val="292929"/>
                </a:solidFill>
                <a:latin typeface="Arial"/>
                <a:cs typeface="Arial"/>
              </a:rPr>
              <a:t>t</a:t>
            </a:r>
            <a:r>
              <a:rPr sz="2400" dirty="0">
                <a:solidFill>
                  <a:srgbClr val="292929"/>
                </a:solidFill>
                <a:latin typeface="Arial"/>
                <a:cs typeface="Arial"/>
              </a:rPr>
              <a:t>ry</a:t>
            </a:r>
            <a:endParaRPr sz="2400">
              <a:latin typeface="Arial"/>
              <a:cs typeface="Arial"/>
            </a:endParaRPr>
          </a:p>
          <a:p>
            <a:pPr marL="587375" marR="247650" lvl="1" indent="-234950">
              <a:lnSpc>
                <a:spcPts val="2170"/>
              </a:lnSpc>
              <a:spcBef>
                <a:spcPts val="1215"/>
              </a:spcBef>
              <a:buClr>
                <a:srgbClr val="005395"/>
              </a:buClr>
              <a:buSzPct val="80000"/>
              <a:buFont typeface="Arial Unicode MS"/>
              <a:buChar char="■"/>
              <a:tabLst>
                <a:tab pos="587375" algn="l"/>
              </a:tabLst>
            </a:pPr>
            <a:r>
              <a:rPr sz="2000" spc="5" dirty="0">
                <a:solidFill>
                  <a:srgbClr val="292929"/>
                </a:solidFill>
                <a:latin typeface="Arial"/>
                <a:cs typeface="Arial"/>
              </a:rPr>
              <a:t>D</a:t>
            </a:r>
            <a:r>
              <a:rPr sz="2000" dirty="0">
                <a:solidFill>
                  <a:srgbClr val="292929"/>
                </a:solidFill>
                <a:latin typeface="Arial"/>
                <a:cs typeface="Arial"/>
              </a:rPr>
              <a:t>eve</a:t>
            </a:r>
            <a:r>
              <a:rPr sz="2000" spc="5" dirty="0">
                <a:solidFill>
                  <a:srgbClr val="292929"/>
                </a:solidFill>
                <a:latin typeface="Arial"/>
                <a:cs typeface="Arial"/>
              </a:rPr>
              <a:t>l</a:t>
            </a:r>
            <a:r>
              <a:rPr sz="2000" dirty="0">
                <a:solidFill>
                  <a:srgbClr val="292929"/>
                </a:solidFill>
                <a:latin typeface="Arial"/>
                <a:cs typeface="Arial"/>
              </a:rPr>
              <a:t>op</a:t>
            </a:r>
            <a:r>
              <a:rPr sz="2000" spc="-10" dirty="0">
                <a:solidFill>
                  <a:srgbClr val="292929"/>
                </a:solidFill>
                <a:latin typeface="Arial"/>
                <a:cs typeface="Arial"/>
              </a:rPr>
              <a:t> </a:t>
            </a:r>
            <a:r>
              <a:rPr sz="2000" dirty="0">
                <a:solidFill>
                  <a:srgbClr val="292929"/>
                </a:solidFill>
                <a:latin typeface="Arial"/>
                <a:cs typeface="Arial"/>
              </a:rPr>
              <a:t>co</a:t>
            </a:r>
            <a:r>
              <a:rPr sz="2000" spc="-5" dirty="0">
                <a:solidFill>
                  <a:srgbClr val="292929"/>
                </a:solidFill>
                <a:latin typeface="Arial"/>
                <a:cs typeface="Arial"/>
              </a:rPr>
              <a:t>m</a:t>
            </a:r>
            <a:r>
              <a:rPr sz="2000" dirty="0">
                <a:solidFill>
                  <a:srgbClr val="292929"/>
                </a:solidFill>
                <a:latin typeface="Arial"/>
                <a:cs typeface="Arial"/>
              </a:rPr>
              <a:t>pu</a:t>
            </a:r>
            <a:r>
              <a:rPr sz="2000" spc="-20" dirty="0">
                <a:solidFill>
                  <a:srgbClr val="292929"/>
                </a:solidFill>
                <a:latin typeface="Arial"/>
                <a:cs typeface="Arial"/>
              </a:rPr>
              <a:t>t</a:t>
            </a:r>
            <a:r>
              <a:rPr sz="2000" dirty="0">
                <a:solidFill>
                  <a:srgbClr val="292929"/>
                </a:solidFill>
                <a:latin typeface="Arial"/>
                <a:cs typeface="Arial"/>
              </a:rPr>
              <a:t>a</a:t>
            </a:r>
            <a:r>
              <a:rPr sz="2000" spc="-20" dirty="0">
                <a:solidFill>
                  <a:srgbClr val="292929"/>
                </a:solidFill>
                <a:latin typeface="Arial"/>
                <a:cs typeface="Arial"/>
              </a:rPr>
              <a:t>t</a:t>
            </a:r>
            <a:r>
              <a:rPr sz="2000" spc="5" dirty="0">
                <a:solidFill>
                  <a:srgbClr val="292929"/>
                </a:solidFill>
                <a:latin typeface="Arial"/>
                <a:cs typeface="Arial"/>
              </a:rPr>
              <a:t>i</a:t>
            </a:r>
            <a:r>
              <a:rPr sz="2000" dirty="0">
                <a:solidFill>
                  <a:srgbClr val="292929"/>
                </a:solidFill>
                <a:latin typeface="Arial"/>
                <a:cs typeface="Arial"/>
              </a:rPr>
              <a:t>onal</a:t>
            </a:r>
            <a:r>
              <a:rPr sz="2000" spc="-5" dirty="0">
                <a:solidFill>
                  <a:srgbClr val="292929"/>
                </a:solidFill>
                <a:latin typeface="Arial"/>
                <a:cs typeface="Arial"/>
              </a:rPr>
              <a:t> </a:t>
            </a:r>
            <a:r>
              <a:rPr sz="2000" dirty="0">
                <a:solidFill>
                  <a:srgbClr val="292929"/>
                </a:solidFill>
                <a:latin typeface="Arial"/>
                <a:cs typeface="Arial"/>
              </a:rPr>
              <a:t>pe</a:t>
            </a:r>
            <a:r>
              <a:rPr sz="2000" spc="-5" dirty="0">
                <a:solidFill>
                  <a:srgbClr val="292929"/>
                </a:solidFill>
                <a:latin typeface="Arial"/>
                <a:cs typeface="Arial"/>
              </a:rPr>
              <a:t>r</a:t>
            </a:r>
            <a:r>
              <a:rPr sz="2000" dirty="0">
                <a:solidFill>
                  <a:srgbClr val="292929"/>
                </a:solidFill>
                <a:latin typeface="Arial"/>
                <a:cs typeface="Arial"/>
              </a:rPr>
              <a:t>spe</a:t>
            </a:r>
            <a:r>
              <a:rPr sz="2000" spc="-10" dirty="0">
                <a:solidFill>
                  <a:srgbClr val="292929"/>
                </a:solidFill>
                <a:latin typeface="Arial"/>
                <a:cs typeface="Arial"/>
              </a:rPr>
              <a:t>c</a:t>
            </a:r>
            <a:r>
              <a:rPr sz="2000" spc="-20" dirty="0">
                <a:solidFill>
                  <a:srgbClr val="292929"/>
                </a:solidFill>
                <a:latin typeface="Arial"/>
                <a:cs typeface="Arial"/>
              </a:rPr>
              <a:t>t</a:t>
            </a:r>
            <a:r>
              <a:rPr sz="2000" spc="5" dirty="0">
                <a:solidFill>
                  <a:srgbClr val="292929"/>
                </a:solidFill>
                <a:latin typeface="Arial"/>
                <a:cs typeface="Arial"/>
              </a:rPr>
              <a:t>i</a:t>
            </a:r>
            <a:r>
              <a:rPr sz="2000" dirty="0">
                <a:solidFill>
                  <a:srgbClr val="292929"/>
                </a:solidFill>
                <a:latin typeface="Arial"/>
                <a:cs typeface="Arial"/>
              </a:rPr>
              <a:t>ves</a:t>
            </a:r>
            <a:r>
              <a:rPr sz="2000" spc="-10" dirty="0">
                <a:solidFill>
                  <a:srgbClr val="292929"/>
                </a:solidFill>
                <a:latin typeface="Arial"/>
                <a:cs typeface="Arial"/>
              </a:rPr>
              <a:t> </a:t>
            </a:r>
            <a:r>
              <a:rPr sz="2000" dirty="0">
                <a:solidFill>
                  <a:srgbClr val="292929"/>
                </a:solidFill>
                <a:latin typeface="Arial"/>
                <a:cs typeface="Arial"/>
              </a:rPr>
              <a:t>and</a:t>
            </a:r>
            <a:r>
              <a:rPr sz="2000" spc="-10" dirty="0">
                <a:solidFill>
                  <a:srgbClr val="292929"/>
                </a:solidFill>
                <a:latin typeface="Arial"/>
                <a:cs typeface="Arial"/>
              </a:rPr>
              <a:t> </a:t>
            </a:r>
            <a:r>
              <a:rPr sz="2000" dirty="0">
                <a:solidFill>
                  <a:srgbClr val="292929"/>
                </a:solidFill>
                <a:latin typeface="Arial"/>
                <a:cs typeface="Arial"/>
              </a:rPr>
              <a:t>app</a:t>
            </a:r>
            <a:r>
              <a:rPr sz="2000" spc="-5" dirty="0">
                <a:solidFill>
                  <a:srgbClr val="292929"/>
                </a:solidFill>
                <a:latin typeface="Arial"/>
                <a:cs typeface="Arial"/>
              </a:rPr>
              <a:t>r</a:t>
            </a:r>
            <a:r>
              <a:rPr sz="2000" dirty="0">
                <a:solidFill>
                  <a:srgbClr val="292929"/>
                </a:solidFill>
                <a:latin typeface="Arial"/>
                <a:cs typeface="Arial"/>
              </a:rPr>
              <a:t>oaches</a:t>
            </a:r>
            <a:r>
              <a:rPr sz="2000" spc="-10" dirty="0">
                <a:solidFill>
                  <a:srgbClr val="292929"/>
                </a:solidFill>
                <a:latin typeface="Arial"/>
                <a:cs typeface="Arial"/>
              </a:rPr>
              <a:t> </a:t>
            </a:r>
            <a:r>
              <a:rPr sz="2000" spc="-20" dirty="0">
                <a:solidFill>
                  <a:srgbClr val="292929"/>
                </a:solidFill>
                <a:latin typeface="Arial"/>
                <a:cs typeface="Arial"/>
              </a:rPr>
              <a:t>t</a:t>
            </a:r>
            <a:r>
              <a:rPr sz="2000" dirty="0">
                <a:solidFill>
                  <a:srgbClr val="292929"/>
                </a:solidFill>
                <a:latin typeface="Arial"/>
                <a:cs typeface="Arial"/>
              </a:rPr>
              <a:t>o</a:t>
            </a:r>
            <a:r>
              <a:rPr sz="2000" spc="-10" dirty="0">
                <a:solidFill>
                  <a:srgbClr val="292929"/>
                </a:solidFill>
                <a:latin typeface="Arial"/>
                <a:cs typeface="Arial"/>
              </a:rPr>
              <a:t> </a:t>
            </a:r>
            <a:r>
              <a:rPr sz="2000" spc="5" dirty="0">
                <a:solidFill>
                  <a:srgbClr val="292929"/>
                </a:solidFill>
                <a:latin typeface="Arial"/>
                <a:cs typeface="Arial"/>
              </a:rPr>
              <a:t>i</a:t>
            </a:r>
            <a:r>
              <a:rPr sz="2000" spc="-5" dirty="0">
                <a:solidFill>
                  <a:srgbClr val="292929"/>
                </a:solidFill>
                <a:latin typeface="Arial"/>
                <a:cs typeface="Arial"/>
              </a:rPr>
              <a:t>m</a:t>
            </a:r>
            <a:r>
              <a:rPr sz="2000" dirty="0">
                <a:solidFill>
                  <a:srgbClr val="292929"/>
                </a:solidFill>
                <a:latin typeface="Arial"/>
                <a:cs typeface="Arial"/>
              </a:rPr>
              <a:t>p</a:t>
            </a:r>
            <a:r>
              <a:rPr sz="2000" spc="-5" dirty="0">
                <a:solidFill>
                  <a:srgbClr val="292929"/>
                </a:solidFill>
                <a:latin typeface="Arial"/>
                <a:cs typeface="Arial"/>
              </a:rPr>
              <a:t>r</a:t>
            </a:r>
            <a:r>
              <a:rPr sz="2000" dirty="0">
                <a:solidFill>
                  <a:srgbClr val="292929"/>
                </a:solidFill>
                <a:latin typeface="Arial"/>
                <a:cs typeface="Arial"/>
              </a:rPr>
              <a:t>ove</a:t>
            </a:r>
            <a:r>
              <a:rPr sz="2000" spc="-10" dirty="0">
                <a:solidFill>
                  <a:srgbClr val="292929"/>
                </a:solidFill>
                <a:latin typeface="Arial"/>
                <a:cs typeface="Arial"/>
              </a:rPr>
              <a:t> </a:t>
            </a:r>
            <a:r>
              <a:rPr sz="2000" spc="-20" dirty="0">
                <a:solidFill>
                  <a:srgbClr val="292929"/>
                </a:solidFill>
                <a:latin typeface="Arial"/>
                <a:cs typeface="Arial"/>
              </a:rPr>
              <a:t>t</a:t>
            </a:r>
            <a:r>
              <a:rPr sz="2000" dirty="0">
                <a:solidFill>
                  <a:srgbClr val="292929"/>
                </a:solidFill>
                <a:latin typeface="Arial"/>
                <a:cs typeface="Arial"/>
              </a:rPr>
              <a:t>he unde</a:t>
            </a:r>
            <a:r>
              <a:rPr sz="2000" spc="-5" dirty="0">
                <a:solidFill>
                  <a:srgbClr val="292929"/>
                </a:solidFill>
                <a:latin typeface="Arial"/>
                <a:cs typeface="Arial"/>
              </a:rPr>
              <a:t>r</a:t>
            </a:r>
            <a:r>
              <a:rPr sz="2000" spc="-10" dirty="0">
                <a:solidFill>
                  <a:srgbClr val="292929"/>
                </a:solidFill>
                <a:latin typeface="Arial"/>
                <a:cs typeface="Arial"/>
              </a:rPr>
              <a:t>s</a:t>
            </a:r>
            <a:r>
              <a:rPr sz="2000" spc="-20" dirty="0">
                <a:solidFill>
                  <a:srgbClr val="292929"/>
                </a:solidFill>
                <a:latin typeface="Arial"/>
                <a:cs typeface="Arial"/>
              </a:rPr>
              <a:t>t</a:t>
            </a:r>
            <a:r>
              <a:rPr sz="2000" dirty="0">
                <a:solidFill>
                  <a:srgbClr val="292929"/>
                </a:solidFill>
                <a:latin typeface="Arial"/>
                <a:cs typeface="Arial"/>
              </a:rPr>
              <a:t>and</a:t>
            </a:r>
            <a:r>
              <a:rPr sz="2000" spc="5" dirty="0">
                <a:solidFill>
                  <a:srgbClr val="292929"/>
                </a:solidFill>
                <a:latin typeface="Arial"/>
                <a:cs typeface="Arial"/>
              </a:rPr>
              <a:t>i</a:t>
            </a:r>
            <a:r>
              <a:rPr sz="2000" dirty="0">
                <a:solidFill>
                  <a:srgbClr val="292929"/>
                </a:solidFill>
                <a:latin typeface="Arial"/>
                <a:cs typeface="Arial"/>
              </a:rPr>
              <a:t>ng</a:t>
            </a:r>
            <a:r>
              <a:rPr sz="2000" spc="-10" dirty="0">
                <a:solidFill>
                  <a:srgbClr val="292929"/>
                </a:solidFill>
                <a:latin typeface="Arial"/>
                <a:cs typeface="Arial"/>
              </a:rPr>
              <a:t> </a:t>
            </a:r>
            <a:r>
              <a:rPr sz="2000" dirty="0">
                <a:solidFill>
                  <a:srgbClr val="292929"/>
                </a:solidFill>
                <a:latin typeface="Arial"/>
                <a:cs typeface="Arial"/>
              </a:rPr>
              <a:t>and</a:t>
            </a:r>
            <a:r>
              <a:rPr sz="2000" spc="-10" dirty="0">
                <a:solidFill>
                  <a:srgbClr val="292929"/>
                </a:solidFill>
                <a:latin typeface="Arial"/>
                <a:cs typeface="Arial"/>
              </a:rPr>
              <a:t> </a:t>
            </a:r>
            <a:r>
              <a:rPr sz="2000" spc="-20" dirty="0">
                <a:solidFill>
                  <a:srgbClr val="292929"/>
                </a:solidFill>
                <a:latin typeface="Arial"/>
                <a:cs typeface="Arial"/>
              </a:rPr>
              <a:t>t</a:t>
            </a:r>
            <a:r>
              <a:rPr sz="2000" spc="-5" dirty="0">
                <a:solidFill>
                  <a:srgbClr val="292929"/>
                </a:solidFill>
                <a:latin typeface="Arial"/>
                <a:cs typeface="Arial"/>
              </a:rPr>
              <a:t>r</a:t>
            </a:r>
            <a:r>
              <a:rPr sz="2000" dirty="0">
                <a:solidFill>
                  <a:srgbClr val="292929"/>
                </a:solidFill>
                <a:latin typeface="Arial"/>
                <a:cs typeface="Arial"/>
              </a:rPr>
              <a:t>ea</a:t>
            </a:r>
            <a:r>
              <a:rPr sz="2000" spc="-20" dirty="0">
                <a:solidFill>
                  <a:srgbClr val="292929"/>
                </a:solidFill>
                <a:latin typeface="Arial"/>
                <a:cs typeface="Arial"/>
              </a:rPr>
              <a:t>t</a:t>
            </a:r>
            <a:r>
              <a:rPr sz="2000" spc="-5" dirty="0">
                <a:solidFill>
                  <a:srgbClr val="292929"/>
                </a:solidFill>
                <a:latin typeface="Arial"/>
                <a:cs typeface="Arial"/>
              </a:rPr>
              <a:t>m</a:t>
            </a:r>
            <a:r>
              <a:rPr sz="2000" dirty="0">
                <a:solidFill>
                  <a:srgbClr val="292929"/>
                </a:solidFill>
                <a:latin typeface="Arial"/>
                <a:cs typeface="Arial"/>
              </a:rPr>
              <a:t>en</a:t>
            </a:r>
            <a:r>
              <a:rPr sz="2000" spc="-10" dirty="0">
                <a:solidFill>
                  <a:srgbClr val="292929"/>
                </a:solidFill>
                <a:latin typeface="Arial"/>
                <a:cs typeface="Arial"/>
              </a:rPr>
              <a:t>t</a:t>
            </a:r>
            <a:r>
              <a:rPr sz="2000" spc="-15" dirty="0">
                <a:solidFill>
                  <a:srgbClr val="292929"/>
                </a:solidFill>
                <a:latin typeface="Arial"/>
                <a:cs typeface="Arial"/>
              </a:rPr>
              <a:t> </a:t>
            </a:r>
            <a:r>
              <a:rPr sz="2000" dirty="0">
                <a:solidFill>
                  <a:srgbClr val="292929"/>
                </a:solidFill>
                <a:latin typeface="Arial"/>
                <a:cs typeface="Arial"/>
              </a:rPr>
              <a:t>o</a:t>
            </a:r>
            <a:r>
              <a:rPr sz="2000" spc="-10" dirty="0">
                <a:solidFill>
                  <a:srgbClr val="292929"/>
                </a:solidFill>
                <a:latin typeface="Arial"/>
                <a:cs typeface="Arial"/>
              </a:rPr>
              <a:t>f</a:t>
            </a:r>
            <a:r>
              <a:rPr sz="2000" spc="-15" dirty="0">
                <a:solidFill>
                  <a:srgbClr val="292929"/>
                </a:solidFill>
                <a:latin typeface="Arial"/>
                <a:cs typeface="Arial"/>
              </a:rPr>
              <a:t> </a:t>
            </a:r>
            <a:r>
              <a:rPr sz="2000" spc="-5" dirty="0">
                <a:solidFill>
                  <a:srgbClr val="292929"/>
                </a:solidFill>
                <a:latin typeface="Arial"/>
                <a:cs typeface="Arial"/>
              </a:rPr>
              <a:t>m</a:t>
            </a:r>
            <a:r>
              <a:rPr sz="2000" dirty="0">
                <a:solidFill>
                  <a:srgbClr val="292929"/>
                </a:solidFill>
                <a:latin typeface="Arial"/>
                <a:cs typeface="Arial"/>
              </a:rPr>
              <a:t>en</a:t>
            </a:r>
            <a:r>
              <a:rPr sz="2000" spc="-20" dirty="0">
                <a:solidFill>
                  <a:srgbClr val="292929"/>
                </a:solidFill>
                <a:latin typeface="Arial"/>
                <a:cs typeface="Arial"/>
              </a:rPr>
              <a:t>t</a:t>
            </a:r>
            <a:r>
              <a:rPr sz="2000" dirty="0">
                <a:solidFill>
                  <a:srgbClr val="292929"/>
                </a:solidFill>
                <a:latin typeface="Arial"/>
                <a:cs typeface="Arial"/>
              </a:rPr>
              <a:t>al</a:t>
            </a:r>
            <a:r>
              <a:rPr sz="2000" spc="-5" dirty="0">
                <a:solidFill>
                  <a:srgbClr val="292929"/>
                </a:solidFill>
                <a:latin typeface="Arial"/>
                <a:cs typeface="Arial"/>
              </a:rPr>
              <a:t> </a:t>
            </a:r>
            <a:r>
              <a:rPr sz="2000" dirty="0">
                <a:solidFill>
                  <a:srgbClr val="292929"/>
                </a:solidFill>
                <a:latin typeface="Arial"/>
                <a:cs typeface="Arial"/>
              </a:rPr>
              <a:t>hea</a:t>
            </a:r>
            <a:r>
              <a:rPr sz="2000" spc="5" dirty="0">
                <a:solidFill>
                  <a:srgbClr val="292929"/>
                </a:solidFill>
                <a:latin typeface="Arial"/>
                <a:cs typeface="Arial"/>
              </a:rPr>
              <a:t>l</a:t>
            </a:r>
            <a:r>
              <a:rPr sz="2000" spc="-20" dirty="0">
                <a:solidFill>
                  <a:srgbClr val="292929"/>
                </a:solidFill>
                <a:latin typeface="Arial"/>
                <a:cs typeface="Arial"/>
              </a:rPr>
              <a:t>t</a:t>
            </a:r>
            <a:r>
              <a:rPr sz="2000" dirty="0">
                <a:solidFill>
                  <a:srgbClr val="292929"/>
                </a:solidFill>
                <a:latin typeface="Arial"/>
                <a:cs typeface="Arial"/>
              </a:rPr>
              <a:t>h</a:t>
            </a:r>
            <a:r>
              <a:rPr sz="2000" spc="-10" dirty="0">
                <a:solidFill>
                  <a:srgbClr val="292929"/>
                </a:solidFill>
                <a:latin typeface="Arial"/>
                <a:cs typeface="Arial"/>
              </a:rPr>
              <a:t> </a:t>
            </a:r>
            <a:r>
              <a:rPr sz="2000" dirty="0">
                <a:solidFill>
                  <a:srgbClr val="292929"/>
                </a:solidFill>
                <a:latin typeface="Arial"/>
                <a:cs typeface="Arial"/>
              </a:rPr>
              <a:t>d</a:t>
            </a:r>
            <a:r>
              <a:rPr sz="2000" spc="5" dirty="0">
                <a:solidFill>
                  <a:srgbClr val="292929"/>
                </a:solidFill>
                <a:latin typeface="Arial"/>
                <a:cs typeface="Arial"/>
              </a:rPr>
              <a:t>i</a:t>
            </a:r>
            <a:r>
              <a:rPr sz="2000" dirty="0">
                <a:solidFill>
                  <a:srgbClr val="292929"/>
                </a:solidFill>
                <a:latin typeface="Arial"/>
                <a:cs typeface="Arial"/>
              </a:rPr>
              <a:t>so</a:t>
            </a:r>
            <a:r>
              <a:rPr sz="2000" spc="-5" dirty="0">
                <a:solidFill>
                  <a:srgbClr val="292929"/>
                </a:solidFill>
                <a:latin typeface="Arial"/>
                <a:cs typeface="Arial"/>
              </a:rPr>
              <a:t>r</a:t>
            </a:r>
            <a:r>
              <a:rPr sz="2000" dirty="0">
                <a:solidFill>
                  <a:srgbClr val="292929"/>
                </a:solidFill>
                <a:latin typeface="Arial"/>
                <a:cs typeface="Arial"/>
              </a:rPr>
              <a:t>de</a:t>
            </a:r>
            <a:r>
              <a:rPr sz="2000" spc="-5" dirty="0">
                <a:solidFill>
                  <a:srgbClr val="292929"/>
                </a:solidFill>
                <a:latin typeface="Arial"/>
                <a:cs typeface="Arial"/>
              </a:rPr>
              <a:t>r</a:t>
            </a:r>
            <a:r>
              <a:rPr sz="2000" dirty="0">
                <a:solidFill>
                  <a:srgbClr val="292929"/>
                </a:solidFill>
                <a:latin typeface="Arial"/>
                <a:cs typeface="Arial"/>
              </a:rPr>
              <a:t>s</a:t>
            </a:r>
            <a:endParaRPr sz="20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solidFill>
                  <a:srgbClr val="FF2600"/>
                </a:solidFill>
              </a:rPr>
              <a:t>41</a:t>
            </a:fld>
            <a:endParaRPr dirty="0">
              <a:solidFill>
                <a:srgbClr val="FF2600"/>
              </a:solidFill>
            </a:endParaRPr>
          </a:p>
        </p:txBody>
      </p:sp>
      <p:sp>
        <p:nvSpPr>
          <p:cNvPr id="4" name="object 4"/>
          <p:cNvSpPr txBox="1">
            <a:spLocks noGrp="1"/>
          </p:cNvSpPr>
          <p:nvPr>
            <p:ph type="title"/>
          </p:nvPr>
        </p:nvSpPr>
        <p:spPr>
          <a:prstGeom prst="rect">
            <a:avLst/>
          </a:prstGeom>
        </p:spPr>
        <p:txBody>
          <a:bodyPr vert="horz" wrap="square" lIns="0" tIns="233504" rIns="0" bIns="0" rtlCol="0">
            <a:spAutoFit/>
          </a:bodyPr>
          <a:lstStyle/>
          <a:p>
            <a:pPr marL="2552700">
              <a:lnSpc>
                <a:spcPct val="100000"/>
              </a:lnSpc>
            </a:pPr>
            <a:r>
              <a:rPr spc="-5" dirty="0"/>
              <a:t>S</a:t>
            </a:r>
            <a:r>
              <a:rPr spc="5" dirty="0"/>
              <a:t>c</a:t>
            </a:r>
            <a:r>
              <a:rPr spc="-15" dirty="0"/>
              <a:t>i</a:t>
            </a:r>
            <a:r>
              <a:rPr spc="5" dirty="0"/>
              <a:t>e</a:t>
            </a:r>
            <a:r>
              <a:rPr spc="-20" dirty="0"/>
              <a:t>n</a:t>
            </a:r>
            <a:r>
              <a:rPr spc="5" dirty="0"/>
              <a:t>t</a:t>
            </a:r>
            <a:r>
              <a:rPr spc="-15" dirty="0"/>
              <a:t>i</a:t>
            </a:r>
            <a:r>
              <a:rPr spc="5" dirty="0"/>
              <a:t>f</a:t>
            </a:r>
            <a:r>
              <a:rPr spc="-15" dirty="0"/>
              <a:t>i</a:t>
            </a:r>
            <a:r>
              <a:rPr dirty="0"/>
              <a:t>c</a:t>
            </a:r>
            <a:r>
              <a:rPr spc="-5" dirty="0"/>
              <a:t> Pr</a:t>
            </a:r>
            <a:r>
              <a:rPr spc="-15" dirty="0"/>
              <a:t>i</a:t>
            </a:r>
            <a:r>
              <a:rPr spc="-20" dirty="0"/>
              <a:t>o</a:t>
            </a:r>
            <a:r>
              <a:rPr spc="-5" dirty="0"/>
              <a:t>r</a:t>
            </a:r>
            <a:r>
              <a:rPr spc="-15" dirty="0"/>
              <a:t>i</a:t>
            </a:r>
            <a:r>
              <a:rPr spc="5" dirty="0"/>
              <a:t>t</a:t>
            </a:r>
            <a:r>
              <a:rPr spc="-15" dirty="0"/>
              <a:t>i</a:t>
            </a:r>
            <a:r>
              <a:rPr spc="5" dirty="0"/>
              <a:t>e</a:t>
            </a:r>
            <a:r>
              <a:rPr dirty="0"/>
              <a:t>s</a:t>
            </a:r>
          </a:p>
        </p:txBody>
      </p:sp>
    </p:spTree>
    <p:extLst>
      <p:ext uri="{BB962C8B-B14F-4D97-AF65-F5344CB8AC3E}">
        <p14:creationId xmlns:p14="http://schemas.microsoft.com/office/powerpoint/2010/main" val="889778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3408" rIns="0" bIns="0" rtlCol="0">
            <a:spAutoFit/>
          </a:bodyPr>
          <a:lstStyle/>
          <a:p>
            <a:pPr marL="1601470">
              <a:lnSpc>
                <a:spcPct val="100000"/>
              </a:lnSpc>
            </a:pPr>
            <a:r>
              <a:rPr spc="-20" dirty="0"/>
              <a:t>El</a:t>
            </a:r>
            <a:r>
              <a:rPr spc="5" dirty="0"/>
              <a:t>e</a:t>
            </a:r>
            <a:r>
              <a:rPr spc="-5" dirty="0"/>
              <a:t>m</a:t>
            </a:r>
            <a:r>
              <a:rPr spc="5" dirty="0"/>
              <a:t>e</a:t>
            </a:r>
            <a:r>
              <a:rPr spc="-20" dirty="0"/>
              <a:t>n</a:t>
            </a:r>
            <a:r>
              <a:rPr spc="5" dirty="0"/>
              <a:t>t</a:t>
            </a:r>
            <a:r>
              <a:rPr dirty="0"/>
              <a:t>s </a:t>
            </a:r>
            <a:r>
              <a:rPr spc="-20" dirty="0"/>
              <a:t>o</a:t>
            </a:r>
            <a:r>
              <a:rPr dirty="0"/>
              <a:t>f </a:t>
            </a:r>
            <a:r>
              <a:rPr spc="-5" dirty="0"/>
              <a:t>E</a:t>
            </a:r>
            <a:r>
              <a:rPr spc="5" dirty="0"/>
              <a:t>xce</a:t>
            </a:r>
            <a:r>
              <a:rPr spc="-15" dirty="0"/>
              <a:t>ll</a:t>
            </a:r>
            <a:r>
              <a:rPr spc="5" dirty="0"/>
              <a:t>e</a:t>
            </a:r>
            <a:r>
              <a:rPr spc="-20" dirty="0"/>
              <a:t>n</a:t>
            </a:r>
            <a:r>
              <a:rPr dirty="0"/>
              <a:t>t </a:t>
            </a:r>
            <a:r>
              <a:rPr spc="-5" dirty="0"/>
              <a:t>S</a:t>
            </a:r>
            <a:r>
              <a:rPr spc="5" dirty="0"/>
              <a:t>c</a:t>
            </a:r>
            <a:r>
              <a:rPr spc="-15" dirty="0"/>
              <a:t>i</a:t>
            </a:r>
            <a:r>
              <a:rPr spc="5" dirty="0"/>
              <a:t>e</a:t>
            </a:r>
            <a:r>
              <a:rPr spc="-20" dirty="0"/>
              <a:t>n</a:t>
            </a:r>
            <a:r>
              <a:rPr spc="5" dirty="0"/>
              <a:t>c</a:t>
            </a:r>
            <a:r>
              <a:rPr dirty="0"/>
              <a:t>e</a:t>
            </a:r>
          </a:p>
        </p:txBody>
      </p:sp>
      <p:sp>
        <p:nvSpPr>
          <p:cNvPr id="4" name="object 4"/>
          <p:cNvSpPr txBox="1"/>
          <p:nvPr/>
        </p:nvSpPr>
        <p:spPr>
          <a:xfrm>
            <a:off x="227965" y="6556021"/>
            <a:ext cx="152400" cy="139700"/>
          </a:xfrm>
          <a:prstGeom prst="rect">
            <a:avLst/>
          </a:prstGeom>
        </p:spPr>
        <p:txBody>
          <a:bodyPr vert="horz" wrap="square" lIns="0" tIns="0" rIns="0" bIns="0" rtlCol="0">
            <a:spAutoFit/>
          </a:bodyPr>
          <a:lstStyle/>
          <a:p>
            <a:pPr marL="12700">
              <a:lnSpc>
                <a:spcPct val="100000"/>
              </a:lnSpc>
            </a:pPr>
            <a:r>
              <a:rPr sz="900" spc="-5" dirty="0">
                <a:solidFill>
                  <a:srgbClr val="00468B"/>
                </a:solidFill>
                <a:latin typeface="Arial"/>
                <a:cs typeface="Arial"/>
              </a:rPr>
              <a:t>20</a:t>
            </a:r>
            <a:endParaRPr sz="900">
              <a:latin typeface="Arial"/>
              <a:cs typeface="Arial"/>
            </a:endParaRPr>
          </a:p>
        </p:txBody>
      </p:sp>
      <p:sp>
        <p:nvSpPr>
          <p:cNvPr id="3" name="object 3"/>
          <p:cNvSpPr txBox="1"/>
          <p:nvPr/>
        </p:nvSpPr>
        <p:spPr>
          <a:xfrm>
            <a:off x="369686" y="1563880"/>
            <a:ext cx="7662545" cy="3226524"/>
          </a:xfrm>
          <a:prstGeom prst="rect">
            <a:avLst/>
          </a:prstGeom>
        </p:spPr>
        <p:txBody>
          <a:bodyPr vert="horz" wrap="square" lIns="0" tIns="0" rIns="0" bIns="0" rtlCol="0">
            <a:spAutoFit/>
          </a:bodyPr>
          <a:lstStyle/>
          <a:p>
            <a:pPr marL="12700" algn="ctr">
              <a:lnSpc>
                <a:spcPct val="100000"/>
              </a:lnSpc>
            </a:pPr>
            <a:r>
              <a:rPr sz="3200" spc="-25" dirty="0">
                <a:solidFill>
                  <a:srgbClr val="FF0000"/>
                </a:solidFill>
                <a:latin typeface="Arial"/>
                <a:cs typeface="Arial"/>
              </a:rPr>
              <a:t>Ass</a:t>
            </a:r>
            <a:r>
              <a:rPr sz="3200" spc="-5" dirty="0">
                <a:solidFill>
                  <a:srgbClr val="FF0000"/>
                </a:solidFill>
                <a:latin typeface="Arial"/>
                <a:cs typeface="Arial"/>
              </a:rPr>
              <a:t>um</a:t>
            </a:r>
            <a:r>
              <a:rPr sz="3200" dirty="0">
                <a:solidFill>
                  <a:srgbClr val="FF0000"/>
                </a:solidFill>
                <a:latin typeface="Arial"/>
                <a:cs typeface="Arial"/>
              </a:rPr>
              <a:t>i</a:t>
            </a:r>
            <a:r>
              <a:rPr sz="3200" spc="-5" dirty="0">
                <a:solidFill>
                  <a:srgbClr val="FF0000"/>
                </a:solidFill>
                <a:latin typeface="Arial"/>
                <a:cs typeface="Arial"/>
              </a:rPr>
              <a:t>n</a:t>
            </a:r>
            <a:r>
              <a:rPr sz="3200" dirty="0">
                <a:solidFill>
                  <a:srgbClr val="FF0000"/>
                </a:solidFill>
                <a:latin typeface="Arial"/>
                <a:cs typeface="Arial"/>
              </a:rPr>
              <a:t>g</a:t>
            </a:r>
            <a:r>
              <a:rPr sz="3200" spc="-10" dirty="0">
                <a:solidFill>
                  <a:srgbClr val="FF0000"/>
                </a:solidFill>
                <a:latin typeface="Arial"/>
                <a:cs typeface="Arial"/>
              </a:rPr>
              <a:t> </a:t>
            </a:r>
            <a:r>
              <a:rPr sz="3200" spc="-5" dirty="0">
                <a:solidFill>
                  <a:srgbClr val="FF0000"/>
                </a:solidFill>
                <a:latin typeface="Arial"/>
                <a:cs typeface="Arial"/>
              </a:rPr>
              <a:t>e</a:t>
            </a:r>
            <a:r>
              <a:rPr sz="3200" dirty="0">
                <a:solidFill>
                  <a:srgbClr val="FF0000"/>
                </a:solidFill>
                <a:latin typeface="Arial"/>
                <a:cs typeface="Arial"/>
              </a:rPr>
              <a:t>v</a:t>
            </a:r>
            <a:r>
              <a:rPr sz="3200" spc="-5" dirty="0">
                <a:solidFill>
                  <a:srgbClr val="FF0000"/>
                </a:solidFill>
                <a:latin typeface="Arial"/>
                <a:cs typeface="Arial"/>
              </a:rPr>
              <a:t>er</a:t>
            </a:r>
            <a:r>
              <a:rPr sz="3200" spc="-20" dirty="0">
                <a:solidFill>
                  <a:srgbClr val="FF0000"/>
                </a:solidFill>
                <a:latin typeface="Arial"/>
                <a:cs typeface="Arial"/>
              </a:rPr>
              <a:t>y</a:t>
            </a:r>
            <a:r>
              <a:rPr sz="3200" spc="-15" dirty="0">
                <a:solidFill>
                  <a:srgbClr val="FF0000"/>
                </a:solidFill>
                <a:latin typeface="Arial"/>
                <a:cs typeface="Arial"/>
              </a:rPr>
              <a:t>t</a:t>
            </a:r>
            <a:r>
              <a:rPr sz="3200" spc="-5" dirty="0">
                <a:solidFill>
                  <a:srgbClr val="FF0000"/>
                </a:solidFill>
                <a:latin typeface="Arial"/>
                <a:cs typeface="Arial"/>
              </a:rPr>
              <a:t>h</a:t>
            </a:r>
            <a:r>
              <a:rPr sz="3200" dirty="0">
                <a:solidFill>
                  <a:srgbClr val="FF0000"/>
                </a:solidFill>
                <a:latin typeface="Arial"/>
                <a:cs typeface="Arial"/>
              </a:rPr>
              <a:t>i</a:t>
            </a:r>
            <a:r>
              <a:rPr sz="3200" spc="-5" dirty="0">
                <a:solidFill>
                  <a:srgbClr val="FF0000"/>
                </a:solidFill>
                <a:latin typeface="Arial"/>
                <a:cs typeface="Arial"/>
              </a:rPr>
              <a:t>n</a:t>
            </a:r>
            <a:r>
              <a:rPr sz="3200" dirty="0">
                <a:solidFill>
                  <a:srgbClr val="FF0000"/>
                </a:solidFill>
                <a:latin typeface="Arial"/>
                <a:cs typeface="Arial"/>
              </a:rPr>
              <a:t>g</a:t>
            </a:r>
            <a:r>
              <a:rPr sz="3200" spc="-10" dirty="0">
                <a:solidFill>
                  <a:srgbClr val="FF0000"/>
                </a:solidFill>
                <a:latin typeface="Arial"/>
                <a:cs typeface="Arial"/>
              </a:rPr>
              <a:t> </a:t>
            </a:r>
            <a:r>
              <a:rPr sz="3200" dirty="0">
                <a:solidFill>
                  <a:srgbClr val="FF0000"/>
                </a:solidFill>
                <a:latin typeface="Arial"/>
                <a:cs typeface="Arial"/>
              </a:rPr>
              <a:t>w</a:t>
            </a:r>
            <a:r>
              <a:rPr sz="3200" spc="-5" dirty="0">
                <a:solidFill>
                  <a:srgbClr val="FF0000"/>
                </a:solidFill>
                <a:latin typeface="Arial"/>
                <a:cs typeface="Arial"/>
              </a:rPr>
              <a:t>or</a:t>
            </a:r>
            <a:r>
              <a:rPr sz="3200" dirty="0">
                <a:solidFill>
                  <a:srgbClr val="FF0000"/>
                </a:solidFill>
                <a:latin typeface="Arial"/>
                <a:cs typeface="Arial"/>
              </a:rPr>
              <a:t>k</a:t>
            </a:r>
            <a:r>
              <a:rPr sz="3200" spc="-5" dirty="0">
                <a:solidFill>
                  <a:srgbClr val="FF0000"/>
                </a:solidFill>
                <a:latin typeface="Arial"/>
                <a:cs typeface="Arial"/>
              </a:rPr>
              <a:t>s</a:t>
            </a:r>
            <a:r>
              <a:rPr sz="3200" dirty="0">
                <a:solidFill>
                  <a:srgbClr val="FF0000"/>
                </a:solidFill>
                <a:latin typeface="Arial"/>
                <a:cs typeface="Arial"/>
              </a:rPr>
              <a:t>…</a:t>
            </a:r>
            <a:endParaRPr sz="3200" dirty="0">
              <a:latin typeface="Arial"/>
              <a:cs typeface="Arial"/>
            </a:endParaRPr>
          </a:p>
          <a:p>
            <a:pPr>
              <a:lnSpc>
                <a:spcPct val="100000"/>
              </a:lnSpc>
              <a:spcBef>
                <a:spcPts val="8"/>
              </a:spcBef>
            </a:pPr>
            <a:endParaRPr sz="4500" dirty="0">
              <a:latin typeface="Times New Roman"/>
              <a:cs typeface="Times New Roman"/>
            </a:endParaRPr>
          </a:p>
          <a:p>
            <a:pPr marL="1240790" indent="-571500" algn="l">
              <a:lnSpc>
                <a:spcPct val="100000"/>
              </a:lnSpc>
              <a:buFont typeface="Arial"/>
              <a:buChar char="•"/>
              <a:tabLst>
                <a:tab pos="1241425" algn="l"/>
              </a:tabLst>
            </a:pPr>
            <a:r>
              <a:rPr sz="2400" i="1" dirty="0">
                <a:latin typeface="Arial"/>
                <a:cs typeface="Arial"/>
              </a:rPr>
              <a:t>Rigor</a:t>
            </a:r>
            <a:r>
              <a:rPr sz="2400" i="1" spc="-10" dirty="0">
                <a:latin typeface="Arial"/>
                <a:cs typeface="Arial"/>
              </a:rPr>
              <a:t>: </a:t>
            </a:r>
            <a:r>
              <a:rPr sz="2400" spc="-30" dirty="0">
                <a:solidFill>
                  <a:srgbClr val="FF0000"/>
                </a:solidFill>
                <a:latin typeface="Arial"/>
                <a:cs typeface="Arial"/>
              </a:rPr>
              <a:t>W</a:t>
            </a:r>
            <a:r>
              <a:rPr sz="2400" dirty="0">
                <a:solidFill>
                  <a:srgbClr val="FF0000"/>
                </a:solidFill>
                <a:latin typeface="Arial"/>
                <a:cs typeface="Arial"/>
              </a:rPr>
              <a:t>ill</a:t>
            </a:r>
            <a:r>
              <a:rPr sz="2400" spc="-5" dirty="0">
                <a:solidFill>
                  <a:srgbClr val="FF0000"/>
                </a:solidFill>
                <a:latin typeface="Arial"/>
                <a:cs typeface="Arial"/>
              </a:rPr>
              <a:t> </a:t>
            </a:r>
            <a:r>
              <a:rPr sz="2400" spc="-15" dirty="0">
                <a:solidFill>
                  <a:srgbClr val="FF0000"/>
                </a:solidFill>
                <a:latin typeface="Arial"/>
                <a:cs typeface="Arial"/>
              </a:rPr>
              <a:t>t</a:t>
            </a:r>
            <a:r>
              <a:rPr sz="2400" dirty="0">
                <a:solidFill>
                  <a:srgbClr val="FF0000"/>
                </a:solidFill>
                <a:latin typeface="Arial"/>
                <a:cs typeface="Arial"/>
              </a:rPr>
              <a:t>he</a:t>
            </a:r>
            <a:r>
              <a:rPr sz="2400" spc="-5" dirty="0">
                <a:solidFill>
                  <a:srgbClr val="FF0000"/>
                </a:solidFill>
                <a:latin typeface="Arial"/>
                <a:cs typeface="Arial"/>
              </a:rPr>
              <a:t> </a:t>
            </a:r>
            <a:r>
              <a:rPr sz="2400" spc="-15" dirty="0">
                <a:solidFill>
                  <a:srgbClr val="FF0000"/>
                </a:solidFill>
                <a:latin typeface="Arial"/>
                <a:cs typeface="Arial"/>
              </a:rPr>
              <a:t>st</a:t>
            </a:r>
            <a:r>
              <a:rPr sz="2400" dirty="0">
                <a:solidFill>
                  <a:srgbClr val="FF0000"/>
                </a:solidFill>
                <a:latin typeface="Arial"/>
                <a:cs typeface="Arial"/>
              </a:rPr>
              <a:t>udy</a:t>
            </a:r>
            <a:r>
              <a:rPr sz="2400" spc="-5" dirty="0">
                <a:solidFill>
                  <a:srgbClr val="FF0000"/>
                </a:solidFill>
                <a:latin typeface="Arial"/>
                <a:cs typeface="Arial"/>
              </a:rPr>
              <a:t> </a:t>
            </a:r>
            <a:r>
              <a:rPr sz="2400" dirty="0">
                <a:solidFill>
                  <a:srgbClr val="FF0000"/>
                </a:solidFill>
                <a:latin typeface="Arial"/>
                <a:cs typeface="Arial"/>
              </a:rPr>
              <a:t>be</a:t>
            </a:r>
            <a:r>
              <a:rPr sz="2400" spc="-5" dirty="0">
                <a:solidFill>
                  <a:srgbClr val="FF0000"/>
                </a:solidFill>
                <a:latin typeface="Arial"/>
                <a:cs typeface="Arial"/>
              </a:rPr>
              <a:t> </a:t>
            </a:r>
            <a:r>
              <a:rPr sz="2400" dirty="0">
                <a:solidFill>
                  <a:srgbClr val="FF0000"/>
                </a:solidFill>
                <a:latin typeface="Arial"/>
                <a:cs typeface="Arial"/>
              </a:rPr>
              <a:t>de</a:t>
            </a:r>
            <a:r>
              <a:rPr sz="2400" spc="-15" dirty="0">
                <a:solidFill>
                  <a:srgbClr val="FF0000"/>
                </a:solidFill>
                <a:latin typeface="Arial"/>
                <a:cs typeface="Arial"/>
              </a:rPr>
              <a:t>f</a:t>
            </a:r>
            <a:r>
              <a:rPr sz="2400" dirty="0">
                <a:solidFill>
                  <a:srgbClr val="FF0000"/>
                </a:solidFill>
                <a:latin typeface="Arial"/>
                <a:cs typeface="Arial"/>
              </a:rPr>
              <a:t>ini</a:t>
            </a:r>
            <a:r>
              <a:rPr sz="2400" spc="-15" dirty="0">
                <a:solidFill>
                  <a:srgbClr val="FF0000"/>
                </a:solidFill>
                <a:latin typeface="Arial"/>
                <a:cs typeface="Arial"/>
              </a:rPr>
              <a:t>t</a:t>
            </a:r>
            <a:r>
              <a:rPr sz="2400" dirty="0">
                <a:solidFill>
                  <a:srgbClr val="FF0000"/>
                </a:solidFill>
                <a:latin typeface="Arial"/>
                <a:cs typeface="Arial"/>
              </a:rPr>
              <a:t>ive?</a:t>
            </a:r>
            <a:endParaRPr sz="2400" dirty="0">
              <a:latin typeface="Arial"/>
              <a:cs typeface="Arial"/>
            </a:endParaRPr>
          </a:p>
          <a:p>
            <a:pPr marL="1240790" indent="-571500" algn="l">
              <a:lnSpc>
                <a:spcPct val="100000"/>
              </a:lnSpc>
              <a:spcBef>
                <a:spcPts val="1450"/>
              </a:spcBef>
              <a:buFont typeface="Arial"/>
              <a:buChar char="•"/>
              <a:tabLst>
                <a:tab pos="1241425" algn="l"/>
              </a:tabLst>
            </a:pPr>
            <a:r>
              <a:rPr sz="2400" i="1" spc="-15" dirty="0">
                <a:latin typeface="Arial"/>
                <a:cs typeface="Arial"/>
              </a:rPr>
              <a:t>I</a:t>
            </a:r>
            <a:r>
              <a:rPr sz="2400" i="1" dirty="0">
                <a:latin typeface="Arial"/>
                <a:cs typeface="Arial"/>
              </a:rPr>
              <a:t>mpa</a:t>
            </a:r>
            <a:r>
              <a:rPr sz="2400" i="1" spc="-15" dirty="0">
                <a:latin typeface="Arial"/>
                <a:cs typeface="Arial"/>
              </a:rPr>
              <a:t>ct</a:t>
            </a:r>
            <a:r>
              <a:rPr sz="2400" i="1" spc="-10" dirty="0">
                <a:latin typeface="Arial"/>
                <a:cs typeface="Arial"/>
              </a:rPr>
              <a:t>: </a:t>
            </a:r>
            <a:r>
              <a:rPr sz="2400" dirty="0">
                <a:solidFill>
                  <a:srgbClr val="FF0000"/>
                </a:solidFill>
                <a:latin typeface="Arial"/>
                <a:cs typeface="Arial"/>
              </a:rPr>
              <a:t>How</a:t>
            </a:r>
            <a:r>
              <a:rPr sz="2400" spc="-5" dirty="0">
                <a:solidFill>
                  <a:srgbClr val="FF0000"/>
                </a:solidFill>
                <a:latin typeface="Arial"/>
                <a:cs typeface="Arial"/>
              </a:rPr>
              <a:t> </a:t>
            </a:r>
            <a:r>
              <a:rPr sz="2400" dirty="0">
                <a:solidFill>
                  <a:srgbClr val="FF0000"/>
                </a:solidFill>
                <a:latin typeface="Arial"/>
                <a:cs typeface="Arial"/>
              </a:rPr>
              <a:t>will</a:t>
            </a:r>
            <a:r>
              <a:rPr sz="2400" spc="-5" dirty="0">
                <a:solidFill>
                  <a:srgbClr val="FF0000"/>
                </a:solidFill>
                <a:latin typeface="Arial"/>
                <a:cs typeface="Arial"/>
              </a:rPr>
              <a:t> </a:t>
            </a:r>
            <a:r>
              <a:rPr sz="2400" spc="-15" dirty="0">
                <a:solidFill>
                  <a:srgbClr val="FF0000"/>
                </a:solidFill>
                <a:latin typeface="Arial"/>
                <a:cs typeface="Arial"/>
              </a:rPr>
              <a:t>t</a:t>
            </a:r>
            <a:r>
              <a:rPr sz="2400" dirty="0">
                <a:solidFill>
                  <a:srgbClr val="FF0000"/>
                </a:solidFill>
                <a:latin typeface="Arial"/>
                <a:cs typeface="Arial"/>
              </a:rPr>
              <a:t>he</a:t>
            </a:r>
            <a:r>
              <a:rPr sz="2400" spc="-5" dirty="0">
                <a:solidFill>
                  <a:srgbClr val="FF0000"/>
                </a:solidFill>
                <a:latin typeface="Arial"/>
                <a:cs typeface="Arial"/>
              </a:rPr>
              <a:t> </a:t>
            </a:r>
            <a:r>
              <a:rPr sz="2400" spc="-15" dirty="0">
                <a:solidFill>
                  <a:srgbClr val="FF0000"/>
                </a:solidFill>
                <a:latin typeface="Arial"/>
                <a:cs typeface="Arial"/>
              </a:rPr>
              <a:t>st</a:t>
            </a:r>
            <a:r>
              <a:rPr sz="2400" dirty="0">
                <a:solidFill>
                  <a:srgbClr val="FF0000"/>
                </a:solidFill>
                <a:latin typeface="Arial"/>
                <a:cs typeface="Arial"/>
              </a:rPr>
              <a:t>udy</a:t>
            </a:r>
            <a:r>
              <a:rPr sz="2400" spc="-5" dirty="0">
                <a:solidFill>
                  <a:srgbClr val="FF0000"/>
                </a:solidFill>
                <a:latin typeface="Arial"/>
                <a:cs typeface="Arial"/>
              </a:rPr>
              <a:t> </a:t>
            </a:r>
            <a:r>
              <a:rPr sz="2400" dirty="0">
                <a:solidFill>
                  <a:srgbClr val="FF0000"/>
                </a:solidFill>
                <a:latin typeface="Arial"/>
                <a:cs typeface="Arial"/>
              </a:rPr>
              <a:t>change</a:t>
            </a:r>
            <a:r>
              <a:rPr sz="2400" spc="-5" dirty="0">
                <a:solidFill>
                  <a:srgbClr val="FF0000"/>
                </a:solidFill>
                <a:latin typeface="Arial"/>
                <a:cs typeface="Arial"/>
              </a:rPr>
              <a:t> </a:t>
            </a:r>
            <a:r>
              <a:rPr sz="2400" spc="-15" dirty="0">
                <a:solidFill>
                  <a:srgbClr val="FF0000"/>
                </a:solidFill>
                <a:latin typeface="Arial"/>
                <a:cs typeface="Arial"/>
              </a:rPr>
              <a:t>t</a:t>
            </a:r>
            <a:r>
              <a:rPr sz="2400" dirty="0">
                <a:solidFill>
                  <a:srgbClr val="FF0000"/>
                </a:solidFill>
                <a:latin typeface="Arial"/>
                <a:cs typeface="Arial"/>
              </a:rPr>
              <a:t>he</a:t>
            </a:r>
            <a:r>
              <a:rPr sz="2400" spc="-5" dirty="0">
                <a:solidFill>
                  <a:srgbClr val="FF0000"/>
                </a:solidFill>
                <a:latin typeface="Arial"/>
                <a:cs typeface="Arial"/>
              </a:rPr>
              <a:t> </a:t>
            </a:r>
            <a:r>
              <a:rPr sz="2400" spc="-15" dirty="0">
                <a:solidFill>
                  <a:srgbClr val="FF0000"/>
                </a:solidFill>
                <a:latin typeface="Arial"/>
                <a:cs typeface="Arial"/>
              </a:rPr>
              <a:t>f</a:t>
            </a:r>
            <a:r>
              <a:rPr sz="2400" dirty="0">
                <a:solidFill>
                  <a:srgbClr val="FF0000"/>
                </a:solidFill>
                <a:latin typeface="Arial"/>
                <a:cs typeface="Arial"/>
              </a:rPr>
              <a:t>ield?</a:t>
            </a:r>
            <a:endParaRPr sz="2400" dirty="0">
              <a:latin typeface="Arial"/>
              <a:cs typeface="Arial"/>
            </a:endParaRPr>
          </a:p>
          <a:p>
            <a:pPr marL="1240790" indent="-571500" algn="l">
              <a:lnSpc>
                <a:spcPct val="100000"/>
              </a:lnSpc>
              <a:spcBef>
                <a:spcPts val="1420"/>
              </a:spcBef>
              <a:buFont typeface="Arial"/>
              <a:buChar char="•"/>
              <a:tabLst>
                <a:tab pos="1241425" algn="l"/>
              </a:tabLst>
            </a:pPr>
            <a:r>
              <a:rPr sz="2400" i="1" spc="-15" dirty="0">
                <a:latin typeface="Arial"/>
                <a:cs typeface="Arial"/>
              </a:rPr>
              <a:t>I</a:t>
            </a:r>
            <a:r>
              <a:rPr sz="2400" i="1" dirty="0">
                <a:latin typeface="Arial"/>
                <a:cs typeface="Arial"/>
              </a:rPr>
              <a:t>nnova</a:t>
            </a:r>
            <a:r>
              <a:rPr sz="2400" i="1" spc="-15" dirty="0">
                <a:latin typeface="Arial"/>
                <a:cs typeface="Arial"/>
              </a:rPr>
              <a:t>t</a:t>
            </a:r>
            <a:r>
              <a:rPr sz="2400" i="1" dirty="0">
                <a:latin typeface="Arial"/>
                <a:cs typeface="Arial"/>
              </a:rPr>
              <a:t>ion</a:t>
            </a:r>
            <a:r>
              <a:rPr sz="2400" i="1" spc="-10" dirty="0">
                <a:latin typeface="Arial"/>
                <a:cs typeface="Arial"/>
              </a:rPr>
              <a:t>: </a:t>
            </a:r>
            <a:r>
              <a:rPr sz="2400" dirty="0">
                <a:solidFill>
                  <a:srgbClr val="FF0000"/>
                </a:solidFill>
                <a:latin typeface="Arial"/>
                <a:cs typeface="Arial"/>
              </a:rPr>
              <a:t>How</a:t>
            </a:r>
            <a:r>
              <a:rPr sz="2400" spc="-5" dirty="0">
                <a:solidFill>
                  <a:srgbClr val="FF0000"/>
                </a:solidFill>
                <a:latin typeface="Arial"/>
                <a:cs typeface="Arial"/>
              </a:rPr>
              <a:t> </a:t>
            </a:r>
            <a:r>
              <a:rPr sz="2400" dirty="0">
                <a:solidFill>
                  <a:srgbClr val="FF0000"/>
                </a:solidFill>
                <a:latin typeface="Arial"/>
                <a:cs typeface="Arial"/>
              </a:rPr>
              <a:t>will</a:t>
            </a:r>
            <a:r>
              <a:rPr sz="2400" spc="-5" dirty="0">
                <a:solidFill>
                  <a:srgbClr val="FF0000"/>
                </a:solidFill>
                <a:latin typeface="Arial"/>
                <a:cs typeface="Arial"/>
              </a:rPr>
              <a:t> </a:t>
            </a:r>
            <a:r>
              <a:rPr sz="2400" spc="-15" dirty="0">
                <a:solidFill>
                  <a:srgbClr val="FF0000"/>
                </a:solidFill>
                <a:latin typeface="Arial"/>
                <a:cs typeface="Arial"/>
              </a:rPr>
              <a:t>t</a:t>
            </a:r>
            <a:r>
              <a:rPr sz="2400" dirty="0">
                <a:solidFill>
                  <a:srgbClr val="FF0000"/>
                </a:solidFill>
                <a:latin typeface="Arial"/>
                <a:cs typeface="Arial"/>
              </a:rPr>
              <a:t>he</a:t>
            </a:r>
            <a:r>
              <a:rPr sz="2400" spc="-5" dirty="0">
                <a:solidFill>
                  <a:srgbClr val="FF0000"/>
                </a:solidFill>
                <a:latin typeface="Arial"/>
                <a:cs typeface="Arial"/>
              </a:rPr>
              <a:t> </a:t>
            </a:r>
            <a:r>
              <a:rPr sz="2400" spc="-15" dirty="0">
                <a:solidFill>
                  <a:srgbClr val="FF0000"/>
                </a:solidFill>
                <a:latin typeface="Arial"/>
                <a:cs typeface="Arial"/>
              </a:rPr>
              <a:t>st</a:t>
            </a:r>
            <a:r>
              <a:rPr sz="2400" dirty="0">
                <a:solidFill>
                  <a:srgbClr val="FF0000"/>
                </a:solidFill>
                <a:latin typeface="Arial"/>
                <a:cs typeface="Arial"/>
              </a:rPr>
              <a:t>udy</a:t>
            </a:r>
            <a:r>
              <a:rPr sz="2400" spc="-5" dirty="0">
                <a:solidFill>
                  <a:srgbClr val="FF0000"/>
                </a:solidFill>
                <a:latin typeface="Arial"/>
                <a:cs typeface="Arial"/>
              </a:rPr>
              <a:t> </a:t>
            </a:r>
            <a:r>
              <a:rPr sz="2400" dirty="0">
                <a:solidFill>
                  <a:srgbClr val="FF0000"/>
                </a:solidFill>
                <a:latin typeface="Arial"/>
                <a:cs typeface="Arial"/>
              </a:rPr>
              <a:t>shake</a:t>
            </a:r>
            <a:r>
              <a:rPr sz="2400" spc="-5" dirty="0">
                <a:solidFill>
                  <a:srgbClr val="FF0000"/>
                </a:solidFill>
                <a:latin typeface="Arial"/>
                <a:cs typeface="Arial"/>
              </a:rPr>
              <a:t> </a:t>
            </a:r>
            <a:r>
              <a:rPr sz="2400" spc="-15" dirty="0">
                <a:solidFill>
                  <a:srgbClr val="FF0000"/>
                </a:solidFill>
                <a:latin typeface="Arial"/>
                <a:cs typeface="Arial"/>
              </a:rPr>
              <a:t>t</a:t>
            </a:r>
            <a:r>
              <a:rPr sz="2400" dirty="0">
                <a:solidFill>
                  <a:srgbClr val="FF0000"/>
                </a:solidFill>
                <a:latin typeface="Arial"/>
                <a:cs typeface="Arial"/>
              </a:rPr>
              <a:t>hings</a:t>
            </a:r>
            <a:r>
              <a:rPr sz="2400" spc="-5" dirty="0">
                <a:solidFill>
                  <a:srgbClr val="FF0000"/>
                </a:solidFill>
                <a:latin typeface="Arial"/>
                <a:cs typeface="Arial"/>
              </a:rPr>
              <a:t> </a:t>
            </a:r>
            <a:r>
              <a:rPr sz="2400" dirty="0">
                <a:solidFill>
                  <a:srgbClr val="FF0000"/>
                </a:solidFill>
                <a:latin typeface="Arial"/>
                <a:cs typeface="Arial"/>
              </a:rPr>
              <a:t>up?</a:t>
            </a:r>
            <a:endParaRPr sz="2400" dirty="0">
              <a:latin typeface="Arial"/>
              <a:cs typeface="Arial"/>
            </a:endParaRPr>
          </a:p>
          <a:p>
            <a:pPr marL="1240790" indent="-571500" algn="l">
              <a:lnSpc>
                <a:spcPct val="100000"/>
              </a:lnSpc>
              <a:spcBef>
                <a:spcPts val="1450"/>
              </a:spcBef>
              <a:buFont typeface="Arial"/>
              <a:buChar char="•"/>
              <a:tabLst>
                <a:tab pos="1241425" algn="l"/>
              </a:tabLst>
            </a:pPr>
            <a:r>
              <a:rPr sz="2400" i="1" spc="-15" dirty="0">
                <a:latin typeface="Arial"/>
                <a:cs typeface="Arial"/>
              </a:rPr>
              <a:t>I</a:t>
            </a:r>
            <a:r>
              <a:rPr sz="2400" i="1" dirty="0">
                <a:latin typeface="Arial"/>
                <a:cs typeface="Arial"/>
              </a:rPr>
              <a:t>nve</a:t>
            </a:r>
            <a:r>
              <a:rPr sz="2400" i="1" spc="-15" dirty="0">
                <a:latin typeface="Arial"/>
                <a:cs typeface="Arial"/>
              </a:rPr>
              <a:t>st</a:t>
            </a:r>
            <a:r>
              <a:rPr sz="2400" i="1" dirty="0">
                <a:latin typeface="Arial"/>
                <a:cs typeface="Arial"/>
              </a:rPr>
              <a:t>iga</a:t>
            </a:r>
            <a:r>
              <a:rPr sz="2400" i="1" spc="-15" dirty="0">
                <a:latin typeface="Arial"/>
                <a:cs typeface="Arial"/>
              </a:rPr>
              <a:t>t</a:t>
            </a:r>
            <a:r>
              <a:rPr sz="2400" i="1" dirty="0">
                <a:latin typeface="Arial"/>
                <a:cs typeface="Arial"/>
              </a:rPr>
              <a:t>or</a:t>
            </a:r>
            <a:r>
              <a:rPr sz="2400" i="1" spc="-10" dirty="0">
                <a:latin typeface="Arial"/>
                <a:cs typeface="Arial"/>
              </a:rPr>
              <a:t>: </a:t>
            </a:r>
            <a:r>
              <a:rPr sz="2400" spc="-5" dirty="0">
                <a:solidFill>
                  <a:srgbClr val="FF0000"/>
                </a:solidFill>
                <a:latin typeface="Arial"/>
                <a:cs typeface="Arial"/>
              </a:rPr>
              <a:t>W</a:t>
            </a:r>
            <a:r>
              <a:rPr sz="2400" dirty="0">
                <a:solidFill>
                  <a:srgbClr val="FF0000"/>
                </a:solidFill>
                <a:latin typeface="Arial"/>
                <a:cs typeface="Arial"/>
              </a:rPr>
              <a:t>ha</a:t>
            </a:r>
            <a:r>
              <a:rPr sz="2400" spc="-10" dirty="0">
                <a:solidFill>
                  <a:srgbClr val="FF0000"/>
                </a:solidFill>
                <a:latin typeface="Arial"/>
                <a:cs typeface="Arial"/>
              </a:rPr>
              <a:t>t</a:t>
            </a:r>
            <a:r>
              <a:rPr sz="2400" spc="-15" dirty="0">
                <a:solidFill>
                  <a:srgbClr val="FF0000"/>
                </a:solidFill>
                <a:latin typeface="Arial"/>
                <a:cs typeface="Arial"/>
              </a:rPr>
              <a:t> </a:t>
            </a:r>
            <a:r>
              <a:rPr sz="2400" dirty="0">
                <a:solidFill>
                  <a:srgbClr val="FF0000"/>
                </a:solidFill>
                <a:latin typeface="Arial"/>
                <a:cs typeface="Arial"/>
              </a:rPr>
              <a:t>do</a:t>
            </a:r>
            <a:r>
              <a:rPr sz="2400" spc="-5" dirty="0">
                <a:solidFill>
                  <a:srgbClr val="FF0000"/>
                </a:solidFill>
                <a:latin typeface="Arial"/>
                <a:cs typeface="Arial"/>
              </a:rPr>
              <a:t> </a:t>
            </a:r>
            <a:r>
              <a:rPr sz="2400" spc="-20" dirty="0">
                <a:solidFill>
                  <a:srgbClr val="FF0000"/>
                </a:solidFill>
                <a:latin typeface="Arial"/>
                <a:cs typeface="Arial"/>
              </a:rPr>
              <a:t>t</a:t>
            </a:r>
            <a:r>
              <a:rPr sz="2400" dirty="0">
                <a:solidFill>
                  <a:srgbClr val="FF0000"/>
                </a:solidFill>
                <a:latin typeface="Arial"/>
                <a:cs typeface="Arial"/>
              </a:rPr>
              <a:t>he</a:t>
            </a:r>
            <a:r>
              <a:rPr sz="2400" spc="-5" dirty="0">
                <a:solidFill>
                  <a:srgbClr val="FF0000"/>
                </a:solidFill>
                <a:latin typeface="Arial"/>
                <a:cs typeface="Arial"/>
              </a:rPr>
              <a:t> </a:t>
            </a:r>
            <a:r>
              <a:rPr sz="2400" dirty="0">
                <a:solidFill>
                  <a:srgbClr val="FF0000"/>
                </a:solidFill>
                <a:latin typeface="Arial"/>
                <a:cs typeface="Arial"/>
              </a:rPr>
              <a:t>people</a:t>
            </a:r>
            <a:r>
              <a:rPr sz="2400" spc="-5" dirty="0">
                <a:solidFill>
                  <a:srgbClr val="FF0000"/>
                </a:solidFill>
                <a:latin typeface="Arial"/>
                <a:cs typeface="Arial"/>
              </a:rPr>
              <a:t> </a:t>
            </a:r>
            <a:r>
              <a:rPr sz="2400" dirty="0">
                <a:solidFill>
                  <a:srgbClr val="FF0000"/>
                </a:solidFill>
                <a:latin typeface="Arial"/>
                <a:cs typeface="Arial"/>
              </a:rPr>
              <a:t>add?</a:t>
            </a:r>
            <a:endParaRPr sz="2400" dirty="0">
              <a:latin typeface="Arial"/>
              <a:cs typeface="Arial"/>
            </a:endParaRPr>
          </a:p>
        </p:txBody>
      </p:sp>
    </p:spTree>
    <p:extLst>
      <p:ext uri="{BB962C8B-B14F-4D97-AF65-F5344CB8AC3E}">
        <p14:creationId xmlns:p14="http://schemas.microsoft.com/office/powerpoint/2010/main" val="85694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0548" y="1695865"/>
            <a:ext cx="5295900" cy="3895725"/>
          </a:xfrm>
          <a:prstGeom prst="rect">
            <a:avLst/>
          </a:prstGeom>
        </p:spPr>
        <p:txBody>
          <a:bodyPr vert="horz" wrap="square" lIns="0" tIns="0" rIns="0" bIns="0" rtlCol="0">
            <a:spAutoFit/>
          </a:bodyPr>
          <a:lstStyle/>
          <a:p>
            <a:pPr marL="469900" indent="-457200" algn="l">
              <a:lnSpc>
                <a:spcPct val="100000"/>
              </a:lnSpc>
              <a:buClr>
                <a:srgbClr val="C00000"/>
              </a:buClr>
              <a:buSzPct val="133928"/>
              <a:buFont typeface="Arial"/>
              <a:buChar char="•"/>
              <a:tabLst>
                <a:tab pos="469900" algn="l"/>
              </a:tabLst>
            </a:pPr>
            <a:r>
              <a:rPr sz="2800" spc="-25" dirty="0">
                <a:solidFill>
                  <a:srgbClr val="FF0000"/>
                </a:solidFill>
                <a:latin typeface="Arial"/>
                <a:cs typeface="Arial"/>
              </a:rPr>
              <a:t>P</a:t>
            </a:r>
            <a:r>
              <a:rPr sz="2800" spc="5" dirty="0">
                <a:solidFill>
                  <a:srgbClr val="FF0000"/>
                </a:solidFill>
                <a:latin typeface="Arial"/>
                <a:cs typeface="Arial"/>
              </a:rPr>
              <a:t>or</a:t>
            </a:r>
            <a:r>
              <a:rPr sz="2800" spc="-15" dirty="0">
                <a:solidFill>
                  <a:srgbClr val="FF0000"/>
                </a:solidFill>
                <a:latin typeface="Arial"/>
                <a:cs typeface="Arial"/>
              </a:rPr>
              <a:t>tf</a:t>
            </a:r>
            <a:r>
              <a:rPr sz="2800" spc="5" dirty="0">
                <a:solidFill>
                  <a:srgbClr val="FF0000"/>
                </a:solidFill>
                <a:latin typeface="Arial"/>
                <a:cs typeface="Arial"/>
              </a:rPr>
              <a:t>o</a:t>
            </a:r>
            <a:r>
              <a:rPr sz="2800" dirty="0">
                <a:solidFill>
                  <a:srgbClr val="FF0000"/>
                </a:solidFill>
                <a:latin typeface="Arial"/>
                <a:cs typeface="Arial"/>
              </a:rPr>
              <a:t>lio </a:t>
            </a:r>
            <a:r>
              <a:rPr sz="2800" spc="5" dirty="0">
                <a:solidFill>
                  <a:srgbClr val="FF0000"/>
                </a:solidFill>
                <a:latin typeface="Arial"/>
                <a:cs typeface="Arial"/>
              </a:rPr>
              <a:t>ba</a:t>
            </a:r>
            <a:r>
              <a:rPr sz="2800" dirty="0">
                <a:solidFill>
                  <a:srgbClr val="FF0000"/>
                </a:solidFill>
                <a:latin typeface="Arial"/>
                <a:cs typeface="Arial"/>
              </a:rPr>
              <a:t>l</a:t>
            </a:r>
            <a:r>
              <a:rPr sz="2800" spc="5" dirty="0">
                <a:solidFill>
                  <a:srgbClr val="FF0000"/>
                </a:solidFill>
                <a:latin typeface="Arial"/>
                <a:cs typeface="Arial"/>
              </a:rPr>
              <a:t>an</a:t>
            </a:r>
            <a:r>
              <a:rPr sz="2800" dirty="0">
                <a:solidFill>
                  <a:srgbClr val="FF0000"/>
                </a:solidFill>
                <a:latin typeface="Arial"/>
                <a:cs typeface="Arial"/>
              </a:rPr>
              <a:t>ce</a:t>
            </a:r>
            <a:endParaRPr sz="2800" dirty="0">
              <a:latin typeface="Arial"/>
              <a:cs typeface="Arial"/>
            </a:endParaRPr>
          </a:p>
          <a:p>
            <a:pPr marL="790575" lvl="1" indent="-457200" algn="l">
              <a:lnSpc>
                <a:spcPct val="100000"/>
              </a:lnSpc>
              <a:spcBef>
                <a:spcPts val="1140"/>
              </a:spcBef>
              <a:buClr>
                <a:srgbClr val="005395"/>
              </a:buClr>
              <a:buSzPct val="79166"/>
              <a:buFont typeface="Arial"/>
              <a:buChar char="•"/>
              <a:tabLst>
                <a:tab pos="790575" algn="l"/>
              </a:tabLst>
            </a:pPr>
            <a:r>
              <a:rPr sz="2400" spc="-5" dirty="0">
                <a:solidFill>
                  <a:srgbClr val="292929"/>
                </a:solidFill>
                <a:latin typeface="Arial"/>
                <a:cs typeface="Arial"/>
              </a:rPr>
              <a:t>S</a:t>
            </a:r>
            <a:r>
              <a:rPr sz="2400" dirty="0">
                <a:solidFill>
                  <a:srgbClr val="292929"/>
                </a:solidFill>
                <a:latin typeface="Arial"/>
                <a:cs typeface="Arial"/>
              </a:rPr>
              <a:t>hor</a:t>
            </a:r>
            <a:r>
              <a:rPr sz="2400" spc="-20" dirty="0">
                <a:solidFill>
                  <a:srgbClr val="292929"/>
                </a:solidFill>
                <a:latin typeface="Arial"/>
                <a:cs typeface="Arial"/>
              </a:rPr>
              <a:t>t/</a:t>
            </a:r>
            <a:r>
              <a:rPr sz="2400" dirty="0">
                <a:solidFill>
                  <a:srgbClr val="292929"/>
                </a:solidFill>
                <a:latin typeface="Arial"/>
                <a:cs typeface="Arial"/>
              </a:rPr>
              <a:t>medium</a:t>
            </a:r>
            <a:r>
              <a:rPr sz="2400" spc="-20" dirty="0">
                <a:solidFill>
                  <a:srgbClr val="292929"/>
                </a:solidFill>
                <a:latin typeface="Arial"/>
                <a:cs typeface="Arial"/>
              </a:rPr>
              <a:t>/</a:t>
            </a:r>
            <a:r>
              <a:rPr sz="2400" dirty="0">
                <a:solidFill>
                  <a:srgbClr val="292929"/>
                </a:solidFill>
                <a:latin typeface="Arial"/>
                <a:cs typeface="Arial"/>
              </a:rPr>
              <a:t>long</a:t>
            </a:r>
            <a:endParaRPr sz="2400" dirty="0">
              <a:latin typeface="Arial"/>
              <a:cs typeface="Arial"/>
            </a:endParaRPr>
          </a:p>
          <a:p>
            <a:pPr marL="790575" lvl="1" indent="-457200" algn="l">
              <a:lnSpc>
                <a:spcPct val="100000"/>
              </a:lnSpc>
              <a:spcBef>
                <a:spcPts val="1150"/>
              </a:spcBef>
              <a:buClr>
                <a:srgbClr val="005395"/>
              </a:buClr>
              <a:buSzPct val="79166"/>
              <a:buFont typeface="Arial"/>
              <a:buChar char="•"/>
              <a:tabLst>
                <a:tab pos="790575" algn="l"/>
              </a:tabLst>
            </a:pPr>
            <a:r>
              <a:rPr sz="2400" spc="-25" dirty="0">
                <a:solidFill>
                  <a:srgbClr val="292929"/>
                </a:solidFill>
                <a:latin typeface="Arial"/>
                <a:cs typeface="Arial"/>
              </a:rPr>
              <a:t>G</a:t>
            </a:r>
            <a:r>
              <a:rPr sz="2400" dirty="0">
                <a:solidFill>
                  <a:srgbClr val="292929"/>
                </a:solidFill>
                <a:latin typeface="Arial"/>
                <a:cs typeface="Arial"/>
              </a:rPr>
              <a:t>ap</a:t>
            </a:r>
            <a:r>
              <a:rPr sz="2400" spc="-5" dirty="0">
                <a:solidFill>
                  <a:srgbClr val="292929"/>
                </a:solidFill>
                <a:latin typeface="Arial"/>
                <a:cs typeface="Arial"/>
              </a:rPr>
              <a:t> </a:t>
            </a:r>
            <a:r>
              <a:rPr sz="2400" dirty="0">
                <a:solidFill>
                  <a:srgbClr val="292929"/>
                </a:solidFill>
                <a:latin typeface="Arial"/>
                <a:cs typeface="Arial"/>
              </a:rPr>
              <a:t>area</a:t>
            </a:r>
            <a:r>
              <a:rPr sz="2400" spc="-15" dirty="0">
                <a:solidFill>
                  <a:srgbClr val="292929"/>
                </a:solidFill>
                <a:latin typeface="Arial"/>
                <a:cs typeface="Arial"/>
              </a:rPr>
              <a:t>s/</a:t>
            </a:r>
            <a:r>
              <a:rPr sz="2400" dirty="0">
                <a:solidFill>
                  <a:srgbClr val="292929"/>
                </a:solidFill>
                <a:latin typeface="Arial"/>
                <a:cs typeface="Arial"/>
              </a:rPr>
              <a:t>crowded</a:t>
            </a:r>
            <a:r>
              <a:rPr sz="2400" spc="-5" dirty="0">
                <a:solidFill>
                  <a:srgbClr val="292929"/>
                </a:solidFill>
                <a:latin typeface="Arial"/>
                <a:cs typeface="Arial"/>
              </a:rPr>
              <a:t> </a:t>
            </a:r>
            <a:r>
              <a:rPr sz="2400" dirty="0">
                <a:solidFill>
                  <a:srgbClr val="292929"/>
                </a:solidFill>
                <a:latin typeface="Arial"/>
                <a:cs typeface="Arial"/>
              </a:rPr>
              <a:t>areas</a:t>
            </a:r>
            <a:endParaRPr sz="2400" dirty="0">
              <a:latin typeface="Arial"/>
              <a:cs typeface="Arial"/>
            </a:endParaRPr>
          </a:p>
          <a:p>
            <a:pPr lvl="1" algn="l">
              <a:lnSpc>
                <a:spcPct val="100000"/>
              </a:lnSpc>
              <a:spcBef>
                <a:spcPts val="18"/>
              </a:spcBef>
              <a:buClr>
                <a:srgbClr val="005395"/>
              </a:buClr>
              <a:buFont typeface="Arial"/>
              <a:buChar char="•"/>
            </a:pPr>
            <a:endParaRPr sz="2900" dirty="0">
              <a:latin typeface="Times New Roman"/>
              <a:cs typeface="Times New Roman"/>
            </a:endParaRPr>
          </a:p>
          <a:p>
            <a:pPr marL="469900" indent="-457200" algn="l">
              <a:lnSpc>
                <a:spcPct val="100000"/>
              </a:lnSpc>
              <a:buClr>
                <a:srgbClr val="C00000"/>
              </a:buClr>
              <a:buSzPct val="133928"/>
              <a:buFont typeface="Arial"/>
              <a:buChar char="•"/>
              <a:tabLst>
                <a:tab pos="469900" algn="l"/>
              </a:tabLst>
            </a:pPr>
            <a:r>
              <a:rPr sz="2800" spc="-15" dirty="0">
                <a:solidFill>
                  <a:srgbClr val="FF0000"/>
                </a:solidFill>
                <a:latin typeface="Arial"/>
                <a:cs typeface="Arial"/>
              </a:rPr>
              <a:t>I</a:t>
            </a:r>
            <a:r>
              <a:rPr sz="2800" spc="5" dirty="0">
                <a:solidFill>
                  <a:srgbClr val="FF0000"/>
                </a:solidFill>
                <a:latin typeface="Arial"/>
                <a:cs typeface="Arial"/>
              </a:rPr>
              <a:t>n</a:t>
            </a:r>
            <a:r>
              <a:rPr sz="2800" dirty="0">
                <a:solidFill>
                  <a:srgbClr val="FF0000"/>
                </a:solidFill>
                <a:latin typeface="Arial"/>
                <a:cs typeface="Arial"/>
              </a:rPr>
              <a:t>v</a:t>
            </a:r>
            <a:r>
              <a:rPr sz="2800" spc="5" dirty="0">
                <a:solidFill>
                  <a:srgbClr val="FF0000"/>
                </a:solidFill>
                <a:latin typeface="Arial"/>
                <a:cs typeface="Arial"/>
              </a:rPr>
              <a:t>e</a:t>
            </a:r>
            <a:r>
              <a:rPr sz="2800" spc="-15" dirty="0">
                <a:solidFill>
                  <a:srgbClr val="FF0000"/>
                </a:solidFill>
                <a:latin typeface="Arial"/>
                <a:cs typeface="Arial"/>
              </a:rPr>
              <a:t>st</a:t>
            </a:r>
            <a:r>
              <a:rPr sz="2800" dirty="0">
                <a:solidFill>
                  <a:srgbClr val="FF0000"/>
                </a:solidFill>
                <a:latin typeface="Arial"/>
                <a:cs typeface="Arial"/>
              </a:rPr>
              <a:t>i</a:t>
            </a:r>
            <a:r>
              <a:rPr sz="2800" spc="5" dirty="0">
                <a:solidFill>
                  <a:srgbClr val="FF0000"/>
                </a:solidFill>
                <a:latin typeface="Arial"/>
                <a:cs typeface="Arial"/>
              </a:rPr>
              <a:t>ga</a:t>
            </a:r>
            <a:r>
              <a:rPr sz="2800" spc="-15" dirty="0">
                <a:solidFill>
                  <a:srgbClr val="FF0000"/>
                </a:solidFill>
                <a:latin typeface="Arial"/>
                <a:cs typeface="Arial"/>
              </a:rPr>
              <a:t>t</a:t>
            </a:r>
            <a:r>
              <a:rPr sz="2800" spc="5" dirty="0">
                <a:solidFill>
                  <a:srgbClr val="FF0000"/>
                </a:solidFill>
                <a:latin typeface="Arial"/>
                <a:cs typeface="Arial"/>
              </a:rPr>
              <a:t>or</a:t>
            </a:r>
            <a:r>
              <a:rPr sz="2800" dirty="0">
                <a:solidFill>
                  <a:srgbClr val="FF0000"/>
                </a:solidFill>
                <a:latin typeface="Arial"/>
                <a:cs typeface="Arial"/>
              </a:rPr>
              <a:t>s</a:t>
            </a:r>
            <a:endParaRPr sz="2800" dirty="0">
              <a:latin typeface="Arial"/>
              <a:cs typeface="Arial"/>
            </a:endParaRPr>
          </a:p>
          <a:p>
            <a:pPr marL="790575" lvl="1" indent="-457200" algn="l">
              <a:lnSpc>
                <a:spcPct val="100000"/>
              </a:lnSpc>
              <a:spcBef>
                <a:spcPts val="1170"/>
              </a:spcBef>
              <a:buClr>
                <a:srgbClr val="005395"/>
              </a:buClr>
              <a:buSzPct val="79166"/>
              <a:buFont typeface="Arial"/>
              <a:buChar char="•"/>
              <a:tabLst>
                <a:tab pos="790575" algn="l"/>
              </a:tabLst>
            </a:pPr>
            <a:r>
              <a:rPr sz="2400" spc="-5" dirty="0">
                <a:solidFill>
                  <a:srgbClr val="292929"/>
                </a:solidFill>
                <a:latin typeface="Arial"/>
                <a:cs typeface="Arial"/>
              </a:rPr>
              <a:t>E</a:t>
            </a:r>
            <a:r>
              <a:rPr sz="2400" dirty="0">
                <a:solidFill>
                  <a:srgbClr val="292929"/>
                </a:solidFill>
                <a:latin typeface="Arial"/>
                <a:cs typeface="Arial"/>
              </a:rPr>
              <a:t>arl</a:t>
            </a:r>
            <a:r>
              <a:rPr sz="2400" spc="-5" dirty="0">
                <a:solidFill>
                  <a:srgbClr val="292929"/>
                </a:solidFill>
                <a:latin typeface="Arial"/>
                <a:cs typeface="Arial"/>
              </a:rPr>
              <a:t>y</a:t>
            </a:r>
            <a:r>
              <a:rPr sz="2400" dirty="0">
                <a:solidFill>
                  <a:srgbClr val="292929"/>
                </a:solidFill>
                <a:latin typeface="Arial"/>
                <a:cs typeface="Arial"/>
              </a:rPr>
              <a:t>-</a:t>
            </a:r>
            <a:r>
              <a:rPr sz="2400" spc="-15" dirty="0">
                <a:solidFill>
                  <a:srgbClr val="292929"/>
                </a:solidFill>
                <a:latin typeface="Arial"/>
                <a:cs typeface="Arial"/>
              </a:rPr>
              <a:t>st</a:t>
            </a:r>
            <a:r>
              <a:rPr sz="2400" dirty="0">
                <a:solidFill>
                  <a:srgbClr val="292929"/>
                </a:solidFill>
                <a:latin typeface="Arial"/>
                <a:cs typeface="Arial"/>
              </a:rPr>
              <a:t>age</a:t>
            </a:r>
            <a:r>
              <a:rPr sz="2400" spc="-5" dirty="0">
                <a:solidFill>
                  <a:srgbClr val="292929"/>
                </a:solidFill>
                <a:latin typeface="Arial"/>
                <a:cs typeface="Arial"/>
              </a:rPr>
              <a:t> </a:t>
            </a:r>
            <a:r>
              <a:rPr sz="2400" dirty="0">
                <a:solidFill>
                  <a:srgbClr val="292929"/>
                </a:solidFill>
                <a:latin typeface="Arial"/>
                <a:cs typeface="Arial"/>
              </a:rPr>
              <a:t>–</a:t>
            </a:r>
            <a:r>
              <a:rPr sz="2400" spc="-5" dirty="0">
                <a:solidFill>
                  <a:srgbClr val="292929"/>
                </a:solidFill>
                <a:latin typeface="Arial"/>
                <a:cs typeface="Arial"/>
              </a:rPr>
              <a:t> </a:t>
            </a:r>
            <a:r>
              <a:rPr sz="2400" dirty="0">
                <a:solidFill>
                  <a:srgbClr val="292929"/>
                </a:solidFill>
                <a:latin typeface="Arial"/>
                <a:cs typeface="Arial"/>
              </a:rPr>
              <a:t>cu</a:t>
            </a:r>
            <a:r>
              <a:rPr sz="2400" spc="-15" dirty="0">
                <a:solidFill>
                  <a:srgbClr val="292929"/>
                </a:solidFill>
                <a:latin typeface="Arial"/>
                <a:cs typeface="Arial"/>
              </a:rPr>
              <a:t>tt</a:t>
            </a:r>
            <a:r>
              <a:rPr sz="2400" dirty="0">
                <a:solidFill>
                  <a:srgbClr val="292929"/>
                </a:solidFill>
                <a:latin typeface="Arial"/>
                <a:cs typeface="Arial"/>
              </a:rPr>
              <a:t>ing</a:t>
            </a:r>
            <a:r>
              <a:rPr sz="2400" spc="-5" dirty="0">
                <a:solidFill>
                  <a:srgbClr val="292929"/>
                </a:solidFill>
                <a:latin typeface="Arial"/>
                <a:cs typeface="Arial"/>
              </a:rPr>
              <a:t> </a:t>
            </a:r>
            <a:r>
              <a:rPr sz="2400" dirty="0">
                <a:solidFill>
                  <a:srgbClr val="292929"/>
                </a:solidFill>
                <a:latin typeface="Arial"/>
                <a:cs typeface="Arial"/>
              </a:rPr>
              <a:t>edge</a:t>
            </a:r>
            <a:endParaRPr sz="2400" dirty="0">
              <a:latin typeface="Arial"/>
              <a:cs typeface="Arial"/>
            </a:endParaRPr>
          </a:p>
          <a:p>
            <a:pPr marL="790575" lvl="1" indent="-457200" algn="l">
              <a:lnSpc>
                <a:spcPct val="100000"/>
              </a:lnSpc>
              <a:spcBef>
                <a:spcPts val="1150"/>
              </a:spcBef>
              <a:buClr>
                <a:srgbClr val="005395"/>
              </a:buClr>
              <a:buSzPct val="79166"/>
              <a:buFont typeface="Arial"/>
              <a:buChar char="•"/>
              <a:tabLst>
                <a:tab pos="790575" algn="l"/>
              </a:tabLst>
            </a:pPr>
            <a:r>
              <a:rPr sz="2400" dirty="0">
                <a:solidFill>
                  <a:srgbClr val="292929"/>
                </a:solidFill>
                <a:latin typeface="Arial"/>
                <a:cs typeface="Arial"/>
              </a:rPr>
              <a:t>M</a:t>
            </a:r>
            <a:r>
              <a:rPr sz="2400" spc="5" dirty="0">
                <a:solidFill>
                  <a:srgbClr val="292929"/>
                </a:solidFill>
                <a:latin typeface="Arial"/>
                <a:cs typeface="Arial"/>
              </a:rPr>
              <a:t>i</a:t>
            </a:r>
            <a:r>
              <a:rPr sz="2400" dirty="0">
                <a:solidFill>
                  <a:srgbClr val="292929"/>
                </a:solidFill>
                <a:latin typeface="Arial"/>
                <a:cs typeface="Arial"/>
              </a:rPr>
              <a:t>dd</a:t>
            </a:r>
            <a:r>
              <a:rPr sz="2400" spc="5" dirty="0">
                <a:solidFill>
                  <a:srgbClr val="292929"/>
                </a:solidFill>
                <a:latin typeface="Arial"/>
                <a:cs typeface="Arial"/>
              </a:rPr>
              <a:t>l</a:t>
            </a:r>
            <a:r>
              <a:rPr sz="2400" dirty="0">
                <a:solidFill>
                  <a:srgbClr val="292929"/>
                </a:solidFill>
                <a:latin typeface="Arial"/>
                <a:cs typeface="Arial"/>
              </a:rPr>
              <a:t>e-</a:t>
            </a:r>
            <a:r>
              <a:rPr sz="2400" spc="-15" dirty="0">
                <a:solidFill>
                  <a:srgbClr val="292929"/>
                </a:solidFill>
                <a:latin typeface="Arial"/>
                <a:cs typeface="Arial"/>
              </a:rPr>
              <a:t>st</a:t>
            </a:r>
            <a:r>
              <a:rPr sz="2400" dirty="0">
                <a:solidFill>
                  <a:srgbClr val="292929"/>
                </a:solidFill>
                <a:latin typeface="Arial"/>
                <a:cs typeface="Arial"/>
              </a:rPr>
              <a:t>age</a:t>
            </a:r>
            <a:r>
              <a:rPr sz="2400" spc="-5" dirty="0">
                <a:solidFill>
                  <a:srgbClr val="292929"/>
                </a:solidFill>
                <a:latin typeface="Arial"/>
                <a:cs typeface="Arial"/>
              </a:rPr>
              <a:t> </a:t>
            </a:r>
            <a:r>
              <a:rPr sz="2400" dirty="0">
                <a:solidFill>
                  <a:srgbClr val="292929"/>
                </a:solidFill>
                <a:latin typeface="Arial"/>
                <a:cs typeface="Arial"/>
              </a:rPr>
              <a:t>–</a:t>
            </a:r>
            <a:r>
              <a:rPr sz="2400" spc="-5" dirty="0">
                <a:solidFill>
                  <a:srgbClr val="292929"/>
                </a:solidFill>
                <a:latin typeface="Arial"/>
                <a:cs typeface="Arial"/>
              </a:rPr>
              <a:t> </a:t>
            </a:r>
            <a:r>
              <a:rPr sz="2400" dirty="0">
                <a:solidFill>
                  <a:srgbClr val="292929"/>
                </a:solidFill>
                <a:latin typeface="Arial"/>
                <a:cs typeface="Arial"/>
              </a:rPr>
              <a:t>produ</a:t>
            </a:r>
            <a:r>
              <a:rPr sz="2400" spc="-15" dirty="0">
                <a:solidFill>
                  <a:srgbClr val="292929"/>
                </a:solidFill>
                <a:latin typeface="Arial"/>
                <a:cs typeface="Arial"/>
              </a:rPr>
              <a:t>ct</a:t>
            </a:r>
            <a:r>
              <a:rPr sz="2400" dirty="0">
                <a:solidFill>
                  <a:srgbClr val="292929"/>
                </a:solidFill>
                <a:latin typeface="Arial"/>
                <a:cs typeface="Arial"/>
              </a:rPr>
              <a:t>ive</a:t>
            </a:r>
            <a:r>
              <a:rPr sz="2400" spc="-10" dirty="0">
                <a:solidFill>
                  <a:srgbClr val="292929"/>
                </a:solidFill>
                <a:latin typeface="Arial"/>
                <a:cs typeface="Arial"/>
              </a:rPr>
              <a:t>, </a:t>
            </a:r>
            <a:r>
              <a:rPr sz="2400" dirty="0">
                <a:solidFill>
                  <a:srgbClr val="292929"/>
                </a:solidFill>
                <a:latin typeface="Arial"/>
                <a:cs typeface="Arial"/>
              </a:rPr>
              <a:t>a</a:t>
            </a:r>
            <a:r>
              <a:rPr sz="2400" spc="-15" dirty="0">
                <a:solidFill>
                  <a:srgbClr val="292929"/>
                </a:solidFill>
                <a:latin typeface="Arial"/>
                <a:cs typeface="Arial"/>
              </a:rPr>
              <a:t>t</a:t>
            </a:r>
            <a:r>
              <a:rPr sz="2400" dirty="0">
                <a:solidFill>
                  <a:srgbClr val="292929"/>
                </a:solidFill>
                <a:latin typeface="Arial"/>
                <a:cs typeface="Arial"/>
              </a:rPr>
              <a:t>-risk</a:t>
            </a:r>
            <a:endParaRPr sz="2400" dirty="0">
              <a:latin typeface="Arial"/>
              <a:cs typeface="Arial"/>
            </a:endParaRPr>
          </a:p>
          <a:p>
            <a:pPr marL="790575" lvl="1" indent="-457200" algn="l">
              <a:lnSpc>
                <a:spcPct val="100000"/>
              </a:lnSpc>
              <a:spcBef>
                <a:spcPts val="1150"/>
              </a:spcBef>
              <a:buClr>
                <a:srgbClr val="005395"/>
              </a:buClr>
              <a:buSzPct val="79166"/>
              <a:buFont typeface="Arial"/>
              <a:buChar char="•"/>
              <a:tabLst>
                <a:tab pos="790575" algn="l"/>
              </a:tabLst>
            </a:pPr>
            <a:r>
              <a:rPr sz="2400" dirty="0">
                <a:solidFill>
                  <a:srgbClr val="292929"/>
                </a:solidFill>
                <a:latin typeface="Arial"/>
                <a:cs typeface="Arial"/>
              </a:rPr>
              <a:t>Diversi</a:t>
            </a:r>
            <a:r>
              <a:rPr sz="2400" spc="-15" dirty="0">
                <a:solidFill>
                  <a:srgbClr val="292929"/>
                </a:solidFill>
                <a:latin typeface="Arial"/>
                <a:cs typeface="Arial"/>
              </a:rPr>
              <a:t>t</a:t>
            </a:r>
            <a:r>
              <a:rPr sz="2400" dirty="0">
                <a:solidFill>
                  <a:srgbClr val="292929"/>
                </a:solidFill>
                <a:latin typeface="Arial"/>
                <a:cs typeface="Arial"/>
              </a:rPr>
              <a:t>y</a:t>
            </a:r>
            <a:r>
              <a:rPr sz="2400" spc="-5" dirty="0">
                <a:solidFill>
                  <a:srgbClr val="292929"/>
                </a:solidFill>
                <a:latin typeface="Arial"/>
                <a:cs typeface="Arial"/>
              </a:rPr>
              <a:t> </a:t>
            </a:r>
            <a:r>
              <a:rPr sz="2400" dirty="0">
                <a:solidFill>
                  <a:srgbClr val="292929"/>
                </a:solidFill>
                <a:latin typeface="Arial"/>
                <a:cs typeface="Arial"/>
              </a:rPr>
              <a:t>o</a:t>
            </a:r>
            <a:r>
              <a:rPr sz="2400" spc="-10" dirty="0">
                <a:solidFill>
                  <a:srgbClr val="292929"/>
                </a:solidFill>
                <a:latin typeface="Arial"/>
                <a:cs typeface="Arial"/>
              </a:rPr>
              <a:t>f </a:t>
            </a:r>
            <a:r>
              <a:rPr sz="2400" dirty="0">
                <a:solidFill>
                  <a:srgbClr val="292929"/>
                </a:solidFill>
                <a:latin typeface="Arial"/>
                <a:cs typeface="Arial"/>
              </a:rPr>
              <a:t>exper</a:t>
            </a:r>
            <a:r>
              <a:rPr sz="2400" spc="-15" dirty="0">
                <a:solidFill>
                  <a:srgbClr val="292929"/>
                </a:solidFill>
                <a:latin typeface="Arial"/>
                <a:cs typeface="Arial"/>
              </a:rPr>
              <a:t>t</a:t>
            </a:r>
            <a:r>
              <a:rPr sz="2400" dirty="0">
                <a:solidFill>
                  <a:srgbClr val="292929"/>
                </a:solidFill>
                <a:latin typeface="Arial"/>
                <a:cs typeface="Arial"/>
              </a:rPr>
              <a:t>ise</a:t>
            </a:r>
            <a:endParaRPr sz="24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43</a:t>
            </a:fld>
            <a:endParaRPr dirty="0"/>
          </a:p>
        </p:txBody>
      </p:sp>
      <p:sp>
        <p:nvSpPr>
          <p:cNvPr id="3" name="object 3"/>
          <p:cNvSpPr txBox="1">
            <a:spLocks noGrp="1"/>
          </p:cNvSpPr>
          <p:nvPr>
            <p:ph type="title"/>
          </p:nvPr>
        </p:nvSpPr>
        <p:spPr>
          <a:prstGeom prst="rect">
            <a:avLst/>
          </a:prstGeom>
        </p:spPr>
        <p:txBody>
          <a:bodyPr vert="horz" wrap="square" lIns="0" tIns="215320" rIns="0" bIns="0" rtlCol="0">
            <a:spAutoFit/>
          </a:bodyPr>
          <a:lstStyle/>
          <a:p>
            <a:pPr marL="1711960">
              <a:lnSpc>
                <a:spcPct val="100000"/>
              </a:lnSpc>
            </a:pPr>
            <a:r>
              <a:rPr spc="-30" dirty="0"/>
              <a:t>O</a:t>
            </a:r>
            <a:r>
              <a:rPr spc="-5" dirty="0"/>
              <a:t>t</a:t>
            </a:r>
            <a:r>
              <a:rPr spc="-20" dirty="0"/>
              <a:t>h</a:t>
            </a:r>
            <a:r>
              <a:rPr dirty="0"/>
              <a:t>er</a:t>
            </a:r>
            <a:r>
              <a:rPr spc="-5" dirty="0"/>
              <a:t> </a:t>
            </a:r>
            <a:r>
              <a:rPr spc="-30" dirty="0"/>
              <a:t>E</a:t>
            </a:r>
            <a:r>
              <a:rPr spc="-15" dirty="0"/>
              <a:t>l</a:t>
            </a:r>
            <a:r>
              <a:rPr spc="-20" dirty="0"/>
              <a:t>e</a:t>
            </a:r>
            <a:r>
              <a:rPr spc="-5" dirty="0"/>
              <a:t>m</a:t>
            </a:r>
            <a:r>
              <a:rPr dirty="0"/>
              <a:t>e</a:t>
            </a:r>
            <a:r>
              <a:rPr spc="-20" dirty="0"/>
              <a:t>n</a:t>
            </a:r>
            <a:r>
              <a:rPr spc="5" dirty="0"/>
              <a:t>t</a:t>
            </a:r>
            <a:r>
              <a:rPr dirty="0"/>
              <a:t>s </a:t>
            </a:r>
            <a:r>
              <a:rPr spc="-40" dirty="0"/>
              <a:t>W</a:t>
            </a:r>
            <a:r>
              <a:rPr dirty="0"/>
              <a:t>e C</a:t>
            </a:r>
            <a:r>
              <a:rPr spc="-20" dirty="0"/>
              <a:t>on</a:t>
            </a:r>
            <a:r>
              <a:rPr dirty="0"/>
              <a:t>s</a:t>
            </a:r>
            <a:r>
              <a:rPr spc="-15" dirty="0"/>
              <a:t>i</a:t>
            </a:r>
            <a:r>
              <a:rPr spc="-20" dirty="0"/>
              <a:t>d</a:t>
            </a:r>
            <a:r>
              <a:rPr dirty="0"/>
              <a:t>er</a:t>
            </a:r>
          </a:p>
        </p:txBody>
      </p:sp>
    </p:spTree>
    <p:extLst>
      <p:ext uri="{BB962C8B-B14F-4D97-AF65-F5344CB8AC3E}">
        <p14:creationId xmlns:p14="http://schemas.microsoft.com/office/powerpoint/2010/main" val="2819455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Content Placeholder 1"/>
          <p:cNvSpPr>
            <a:spLocks noGrp="1"/>
          </p:cNvSpPr>
          <p:nvPr>
            <p:ph idx="1"/>
          </p:nvPr>
        </p:nvSpPr>
        <p:spPr bwMode="auto">
          <a:xfrm>
            <a:off x="751839" y="1312862"/>
            <a:ext cx="7538721"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ea typeface="MS PGothic" charset="-128"/>
              </a:rPr>
              <a:t>Fiscal Year 2017 RFA initiative</a:t>
            </a:r>
          </a:p>
          <a:p>
            <a:r>
              <a:rPr lang="en-US" altLang="en-US" sz="2800" dirty="0">
                <a:ea typeface="MS PGothic" charset="-128"/>
              </a:rPr>
              <a:t>Aim: to stimulate mechanistic research on how age- and sex-related changes in emotion processing over the adult life course interact with and may inform the understanding of affective dysregulation in adult mental disorders</a:t>
            </a:r>
            <a:r>
              <a:rPr lang="en-US" altLang="en-US" sz="2800" i="1" dirty="0">
                <a:solidFill>
                  <a:schemeClr val="tx1"/>
                </a:solidFill>
                <a:latin typeface="Times New Roman" charset="0"/>
                <a:ea typeface="ＭＳ Ｐゴシック" charset="-128"/>
              </a:rPr>
              <a:t> </a:t>
            </a:r>
            <a:endParaRPr lang="en-US" altLang="en-US" sz="2800" dirty="0">
              <a:ea typeface="MS PGothic" charset="-128"/>
            </a:endParaRPr>
          </a:p>
          <a:p>
            <a:r>
              <a:rPr lang="en-US" altLang="en-US" sz="2800" dirty="0">
                <a:ea typeface="MS PGothic" charset="-128"/>
              </a:rPr>
              <a:t>Response to RFA was robust and highly positive.</a:t>
            </a:r>
          </a:p>
          <a:p>
            <a:r>
              <a:rPr lang="en-US" altLang="en-US" sz="2800" dirty="0">
                <a:ea typeface="MS PGothic" charset="-128"/>
              </a:rPr>
              <a:t>Maintain active interest in this research area; future collaborative efforts being undertaken.</a:t>
            </a:r>
          </a:p>
          <a:p>
            <a:endParaRPr lang="en-US" altLang="en-US" dirty="0">
              <a:ea typeface="MS PGothic" charset="-128"/>
            </a:endParaRPr>
          </a:p>
        </p:txBody>
      </p:sp>
      <p:sp>
        <p:nvSpPr>
          <p:cNvPr id="3" name="Title 2"/>
          <p:cNvSpPr>
            <a:spLocks noGrp="1"/>
          </p:cNvSpPr>
          <p:nvPr>
            <p:ph type="title"/>
          </p:nvPr>
        </p:nvSpPr>
        <p:spPr>
          <a:xfrm>
            <a:off x="295275" y="203200"/>
            <a:ext cx="8848725" cy="669925"/>
          </a:xfrm>
          <a:extLst/>
        </p:spPr>
        <p:txBody>
          <a:bodyPr>
            <a:normAutofit fontScale="90000"/>
          </a:bodyPr>
          <a:lstStyle/>
          <a:p>
            <a:pPr>
              <a:defRPr/>
            </a:pPr>
            <a:r>
              <a:rPr lang="en-US" sz="3600" dirty="0"/>
              <a:t>Adult Maturational Changes and Dysfunctions in Emotion Regulation</a:t>
            </a:r>
          </a:p>
        </p:txBody>
      </p:sp>
      <p:sp>
        <p:nvSpPr>
          <p:cNvPr id="3379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34E1E19-5EA1-7049-94F1-A15B44C99EC2}" type="slidenum">
              <a:rPr kumimoji="0" lang="en-US" altLang="en-US" sz="900" b="0" i="0" u="none" strike="noStrike" kern="1200" cap="none" spc="0" normalizeH="0" baseline="0" noProof="0">
                <a:ln>
                  <a:noFill/>
                </a:ln>
                <a:solidFill>
                  <a:srgbClr val="00468B"/>
                </a:solidFill>
                <a:effectLst/>
                <a:uLnTx/>
                <a:uFillTx/>
                <a:latin typeface="Arial" charset="0"/>
                <a:ea typeface="MS PGothic"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en-US" altLang="en-US" sz="900" b="0" i="0" u="none" strike="noStrike" kern="1200" cap="none" spc="0" normalizeH="0" baseline="0" noProof="0">
              <a:ln>
                <a:noFill/>
              </a:ln>
              <a:solidFill>
                <a:srgbClr val="00468B"/>
              </a:solidFill>
              <a:effectLst/>
              <a:uLnTx/>
              <a:uFillTx/>
              <a:latin typeface="Arial" charset="0"/>
              <a:ea typeface="MS PGothic" charset="-128"/>
              <a:cs typeface="+mn-cs"/>
            </a:endParaRPr>
          </a:p>
        </p:txBody>
      </p:sp>
    </p:spTree>
    <p:extLst>
      <p:ext uri="{BB962C8B-B14F-4D97-AF65-F5344CB8AC3E}">
        <p14:creationId xmlns:p14="http://schemas.microsoft.com/office/powerpoint/2010/main" val="1360178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3153" y="1239476"/>
            <a:ext cx="4917687" cy="1880103"/>
          </a:xfrm>
        </p:spPr>
        <p:txBody>
          <a:bodyPr>
            <a:noAutofit/>
          </a:bodyPr>
          <a:lstStyle/>
          <a:p>
            <a:pPr algn="ctr"/>
            <a:r>
              <a:rPr lang="en-US" sz="2100" b="1" dirty="0"/>
              <a:t>Novel Approaches to Understanding the Mechanisms of the Neuropsychiatric Symptoms in Alzheimer’s and Advancing Therapy Development</a:t>
            </a:r>
            <a:br>
              <a:rPr lang="en-US" sz="2100" b="1" dirty="0"/>
            </a:br>
            <a:endParaRPr lang="en-US" sz="2100" b="1" dirty="0"/>
          </a:p>
        </p:txBody>
      </p:sp>
      <p:sp>
        <p:nvSpPr>
          <p:cNvPr id="3" name="Subtitle 2"/>
          <p:cNvSpPr>
            <a:spLocks noGrp="1"/>
          </p:cNvSpPr>
          <p:nvPr>
            <p:ph type="subTitle" idx="1"/>
          </p:nvPr>
        </p:nvSpPr>
        <p:spPr>
          <a:xfrm>
            <a:off x="2169604" y="3211528"/>
            <a:ext cx="4804784" cy="2157785"/>
          </a:xfrm>
        </p:spPr>
        <p:txBody>
          <a:bodyPr>
            <a:normAutofit/>
          </a:bodyPr>
          <a:lstStyle/>
          <a:p>
            <a:pPr algn="ctr"/>
            <a:r>
              <a:rPr lang="en-US" sz="1500" b="1" dirty="0"/>
              <a:t>NSC Conference Room C/D</a:t>
            </a:r>
          </a:p>
          <a:p>
            <a:pPr algn="ctr"/>
            <a:r>
              <a:rPr lang="en-US" sz="1500" b="1" dirty="0"/>
              <a:t>8:30AM-5:30PM May 8</a:t>
            </a:r>
            <a:r>
              <a:rPr lang="en-US" sz="1500" b="1" baseline="30000" dirty="0"/>
              <a:t>th</a:t>
            </a:r>
            <a:r>
              <a:rPr lang="en-US" sz="1500" b="1" dirty="0"/>
              <a:t> </a:t>
            </a:r>
          </a:p>
          <a:p>
            <a:pPr algn="ctr"/>
            <a:r>
              <a:rPr lang="en-US" sz="1500" b="1" dirty="0"/>
              <a:t>8:30AM-2:00PM May 9</a:t>
            </a:r>
            <a:r>
              <a:rPr lang="en-US" sz="1500" b="1" baseline="30000" dirty="0"/>
              <a:t>th</a:t>
            </a:r>
          </a:p>
          <a:p>
            <a:pPr algn="ctr"/>
            <a:endParaRPr lang="en-US" sz="1500" b="1" baseline="30000" dirty="0"/>
          </a:p>
          <a:p>
            <a:pPr algn="ctr"/>
            <a:r>
              <a:rPr lang="en-US" sz="1500" b="1" dirty="0"/>
              <a:t>Please register to attend (in person or via </a:t>
            </a:r>
            <a:r>
              <a:rPr lang="en-US" sz="1500" b="1" dirty="0" err="1"/>
              <a:t>webex</a:t>
            </a:r>
            <a:r>
              <a:rPr lang="en-US" sz="1500" b="1" dirty="0"/>
              <a:t>): </a:t>
            </a:r>
          </a:p>
          <a:p>
            <a:pPr algn="ctr"/>
            <a:endParaRPr lang="en-US" sz="1500" b="1" dirty="0"/>
          </a:p>
          <a:p>
            <a:pPr algn="ctr"/>
            <a:r>
              <a:rPr lang="en-US" sz="3000" baseline="30000" dirty="0"/>
              <a:t>https://NIMHDTR.eventbrite.com</a:t>
            </a:r>
          </a:p>
        </p:txBody>
      </p:sp>
      <p:pic>
        <p:nvPicPr>
          <p:cNvPr id="5" name="Picture 4"/>
          <p:cNvPicPr>
            <a:picLocks noChangeAspect="1"/>
          </p:cNvPicPr>
          <p:nvPr/>
        </p:nvPicPr>
        <p:blipFill>
          <a:blip r:embed="rId2"/>
          <a:stretch>
            <a:fillRect/>
          </a:stretch>
        </p:blipFill>
        <p:spPr>
          <a:xfrm>
            <a:off x="4749862" y="219139"/>
            <a:ext cx="2337434" cy="685800"/>
          </a:xfrm>
          <a:prstGeom prst="rect">
            <a:avLst/>
          </a:prstGeom>
        </p:spPr>
      </p:pic>
    </p:spTree>
    <p:extLst>
      <p:ext uri="{BB962C8B-B14F-4D97-AF65-F5344CB8AC3E}">
        <p14:creationId xmlns:p14="http://schemas.microsoft.com/office/powerpoint/2010/main" val="1426826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xmlns="" id="{E7BDEDDC-9057-40FC-95A0-E1251FB98CC0}"/>
              </a:ext>
            </a:extLst>
          </p:cNvPr>
          <p:cNvSpPr>
            <a:spLocks noGrp="1" noChangeArrowheads="1"/>
          </p:cNvSpPr>
          <p:nvPr>
            <p:ph type="title"/>
          </p:nvPr>
        </p:nvSpPr>
        <p:spPr>
          <a:xfrm>
            <a:off x="609600" y="41275"/>
            <a:ext cx="8077200" cy="608013"/>
          </a:xfrm>
        </p:spPr>
        <p:txBody>
          <a:bodyPr>
            <a:normAutofit fontScale="90000"/>
          </a:bodyPr>
          <a:lstStyle/>
          <a:p>
            <a:pPr algn="ctr">
              <a:defRPr/>
            </a:pPr>
            <a:r>
              <a:rPr lang="en-US" altLang="en-US" sz="3200" dirty="0">
                <a:latin typeface="Helvetica" pitchFamily="34" charset="0"/>
                <a:ea typeface="+mj-ea"/>
              </a:rPr>
              <a:t/>
            </a:r>
            <a:br>
              <a:rPr lang="en-US" altLang="en-US" sz="3200" dirty="0">
                <a:latin typeface="Helvetica" pitchFamily="34" charset="0"/>
                <a:ea typeface="+mj-ea"/>
              </a:rPr>
            </a:br>
            <a:r>
              <a:rPr lang="en-US" altLang="en-US" sz="3200" dirty="0">
                <a:latin typeface="Helvetica" pitchFamily="34" charset="0"/>
                <a:ea typeface="+mj-ea"/>
              </a:rPr>
              <a:t>Primary Features of the New Approach</a:t>
            </a:r>
            <a:endParaRPr lang="en-US" altLang="en-US" sz="2800" dirty="0">
              <a:latin typeface="Helvetica" pitchFamily="34" charset="0"/>
              <a:ea typeface="+mj-ea"/>
            </a:endParaRPr>
          </a:p>
        </p:txBody>
      </p:sp>
      <p:sp>
        <p:nvSpPr>
          <p:cNvPr id="1089539" name="Rectangle 3">
            <a:extLst>
              <a:ext uri="{FF2B5EF4-FFF2-40B4-BE49-F238E27FC236}">
                <a16:creationId xmlns:a16="http://schemas.microsoft.com/office/drawing/2014/main" xmlns="" id="{DB0C7C43-8293-430B-93B1-2856A4C7620F}"/>
              </a:ext>
            </a:extLst>
          </p:cNvPr>
          <p:cNvSpPr>
            <a:spLocks noGrp="1" noChangeArrowheads="1"/>
          </p:cNvSpPr>
          <p:nvPr>
            <p:ph type="body" idx="1"/>
          </p:nvPr>
        </p:nvSpPr>
        <p:spPr>
          <a:xfrm>
            <a:off x="457200" y="1208088"/>
            <a:ext cx="8588375" cy="4760912"/>
          </a:xfrm>
        </p:spPr>
        <p:txBody>
          <a:bodyPr/>
          <a:lstStyle/>
          <a:p>
            <a:pPr>
              <a:buFont typeface="Wingdings" charset="2"/>
              <a:buChar char="n"/>
              <a:defRPr/>
            </a:pPr>
            <a:endParaRPr lang="en-US" sz="900" dirty="0">
              <a:ea typeface="ＭＳ Ｐゴシック" charset="-128"/>
            </a:endParaRPr>
          </a:p>
          <a:p>
            <a:pPr eaLnBrk="1" hangingPunct="1">
              <a:spcBef>
                <a:spcPts val="600"/>
              </a:spcBef>
              <a:spcAft>
                <a:spcPts val="2400"/>
              </a:spcAft>
              <a:buFont typeface="Wingdings" charset="2"/>
              <a:buChar char="n"/>
              <a:defRPr/>
            </a:pPr>
            <a:r>
              <a:rPr lang="en-US" sz="2400" dirty="0">
                <a:ea typeface="ＭＳ Ｐゴシック" charset="0"/>
                <a:cs typeface="Arial" charset="0"/>
              </a:rPr>
              <a:t>Experimental medicine approach</a:t>
            </a:r>
          </a:p>
          <a:p>
            <a:pPr eaLnBrk="1" hangingPunct="1">
              <a:spcBef>
                <a:spcPts val="600"/>
              </a:spcBef>
              <a:spcAft>
                <a:spcPts val="2400"/>
              </a:spcAft>
              <a:buFont typeface="Wingdings" charset="2"/>
              <a:buChar char="n"/>
              <a:defRPr/>
            </a:pPr>
            <a:r>
              <a:rPr lang="en-US" sz="2400" dirty="0">
                <a:ea typeface="ＭＳ Ｐゴシック" charset="0"/>
                <a:cs typeface="Arial" charset="0"/>
              </a:rPr>
              <a:t>Emphasis on mechanisms</a:t>
            </a:r>
          </a:p>
          <a:p>
            <a:pPr eaLnBrk="1" hangingPunct="1">
              <a:spcBef>
                <a:spcPts val="600"/>
              </a:spcBef>
              <a:spcAft>
                <a:spcPts val="2400"/>
              </a:spcAft>
              <a:buFont typeface="Wingdings" charset="2"/>
              <a:buChar char="n"/>
              <a:defRPr/>
            </a:pPr>
            <a:r>
              <a:rPr lang="en-US" sz="2400" dirty="0">
                <a:ea typeface="ＭＳ Ｐゴシック" charset="0"/>
                <a:cs typeface="Arial" charset="0"/>
              </a:rPr>
              <a:t>Target engagement (biological, functional, clinical)</a:t>
            </a:r>
          </a:p>
          <a:p>
            <a:pPr eaLnBrk="1" hangingPunct="1">
              <a:spcBef>
                <a:spcPts val="600"/>
              </a:spcBef>
              <a:spcAft>
                <a:spcPts val="2400"/>
              </a:spcAft>
              <a:buFont typeface="Wingdings" charset="2"/>
              <a:buChar char="n"/>
              <a:defRPr/>
            </a:pPr>
            <a:r>
              <a:rPr lang="en-US" sz="2400" dirty="0">
                <a:ea typeface="ＭＳ Ｐゴシック" charset="0"/>
                <a:cs typeface="Arial" charset="0"/>
              </a:rPr>
              <a:t>Emphasis on dosage (vis-à-vis the target, not the outcome)</a:t>
            </a:r>
          </a:p>
          <a:p>
            <a:pPr eaLnBrk="1" hangingPunct="1">
              <a:spcBef>
                <a:spcPts val="600"/>
              </a:spcBef>
              <a:spcAft>
                <a:spcPts val="2400"/>
              </a:spcAft>
              <a:buFont typeface="Wingdings" charset="2"/>
              <a:buChar char="n"/>
              <a:defRPr/>
            </a:pPr>
            <a:r>
              <a:rPr lang="en-US" sz="2400" dirty="0">
                <a:ea typeface="ＭＳ Ｐゴシック" charset="0"/>
                <a:cs typeface="Arial" charset="0"/>
              </a:rPr>
              <a:t>Make Go – No Go decisions about the target/intervention</a:t>
            </a:r>
          </a:p>
          <a:p>
            <a:pPr eaLnBrk="1" hangingPunct="1">
              <a:spcBef>
                <a:spcPts val="600"/>
              </a:spcBef>
              <a:spcAft>
                <a:spcPts val="2400"/>
              </a:spcAft>
              <a:buFont typeface="Wingdings" charset="2"/>
              <a:buChar char="n"/>
              <a:defRPr/>
            </a:pPr>
            <a:r>
              <a:rPr lang="en-US" sz="2400" dirty="0">
                <a:ea typeface="ＭＳ Ｐゴシック" charset="0"/>
                <a:cs typeface="Arial" charset="0"/>
              </a:rPr>
              <a:t>Fast-fail; learn something from failed trials</a:t>
            </a:r>
          </a:p>
          <a:p>
            <a:pPr eaLnBrk="1" hangingPunct="1">
              <a:spcBef>
                <a:spcPts val="600"/>
              </a:spcBef>
              <a:spcAft>
                <a:spcPts val="2400"/>
              </a:spcAft>
              <a:buFont typeface="Wingdings" charset="2"/>
              <a:buChar char="n"/>
              <a:defRPr/>
            </a:pPr>
            <a:r>
              <a:rPr lang="en-US" sz="2400" dirty="0">
                <a:ea typeface="ＭＳ Ｐゴシック" charset="0"/>
                <a:cs typeface="Arial" charset="0"/>
              </a:rPr>
              <a:t>RDoC or similar dimensions as treatment indications</a:t>
            </a:r>
          </a:p>
          <a:p>
            <a:pPr eaLnBrk="1" hangingPunct="1">
              <a:spcBef>
                <a:spcPct val="60000"/>
              </a:spcBef>
              <a:buFont typeface="Wingdings" charset="2"/>
              <a:buChar char="n"/>
              <a:defRPr/>
            </a:pPr>
            <a:endParaRPr lang="en-US" sz="2400" dirty="0">
              <a:ea typeface="ＭＳ Ｐゴシック" charset="0"/>
              <a:cs typeface="Arial" charset="0"/>
            </a:endParaRPr>
          </a:p>
          <a:p>
            <a:pPr eaLnBrk="1" hangingPunct="1">
              <a:spcBef>
                <a:spcPct val="60000"/>
              </a:spcBef>
              <a:buFont typeface="Wingdings" charset="2"/>
              <a:buChar char="n"/>
              <a:defRPr/>
            </a:pPr>
            <a:endParaRPr lang="en-US" dirty="0">
              <a:ea typeface="ＭＳ Ｐゴシック" charset="0"/>
              <a:cs typeface="Arial" charset="0"/>
            </a:endParaRPr>
          </a:p>
          <a:p>
            <a:pPr marL="0" indent="0">
              <a:spcBef>
                <a:spcPct val="30000"/>
              </a:spcBef>
              <a:buFont typeface="Wingdings" charset="2"/>
              <a:buNone/>
              <a:defRPr/>
            </a:pPr>
            <a:endParaRPr lang="en-US" sz="1600" dirty="0">
              <a:latin typeface="Helvetica" charset="0"/>
              <a:ea typeface="ＭＳ Ｐゴシック" charset="-128"/>
            </a:endParaRPr>
          </a:p>
          <a:p>
            <a:pPr>
              <a:spcBef>
                <a:spcPct val="30000"/>
              </a:spcBef>
              <a:buFont typeface="Wingdings" charset="2"/>
              <a:buChar char="n"/>
              <a:defRPr/>
            </a:pPr>
            <a:endParaRPr lang="en-US" sz="1600" dirty="0">
              <a:latin typeface="Helvetica" charset="0"/>
              <a:ea typeface="ＭＳ Ｐゴシック" charset="-128"/>
            </a:endParaRPr>
          </a:p>
          <a:p>
            <a:pPr>
              <a:spcBef>
                <a:spcPct val="30000"/>
              </a:spcBef>
              <a:buFont typeface="Wingdings" charset="2"/>
              <a:buNone/>
              <a:defRPr/>
            </a:pPr>
            <a:endParaRPr lang="en-US" sz="1600" dirty="0">
              <a:solidFill>
                <a:schemeClr val="hlink"/>
              </a:solidFill>
              <a:latin typeface="Helvetica" charset="0"/>
              <a:ea typeface="ＭＳ Ｐゴシック" charset="-128"/>
            </a:endParaRPr>
          </a:p>
        </p:txBody>
      </p:sp>
    </p:spTree>
    <p:extLst>
      <p:ext uri="{BB962C8B-B14F-4D97-AF65-F5344CB8AC3E}">
        <p14:creationId xmlns:p14="http://schemas.microsoft.com/office/powerpoint/2010/main" val="7422359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95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95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95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95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95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953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895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Rectangle 3">
            <a:extLst>
              <a:ext uri="{FF2B5EF4-FFF2-40B4-BE49-F238E27FC236}">
                <a16:creationId xmlns:a16="http://schemas.microsoft.com/office/drawing/2014/main" xmlns="" id="{14A79C7A-446E-4F60-965D-76E0511207D4}"/>
              </a:ext>
            </a:extLst>
          </p:cNvPr>
          <p:cNvSpPr>
            <a:spLocks noGrp="1" noChangeArrowheads="1"/>
          </p:cNvSpPr>
          <p:nvPr>
            <p:ph idx="1"/>
          </p:nvPr>
        </p:nvSpPr>
        <p:spPr bwMode="auto">
          <a:xfrm>
            <a:off x="392113" y="1262063"/>
            <a:ext cx="8632825" cy="5192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eaLnBrk="1" hangingPunct="1">
              <a:lnSpc>
                <a:spcPct val="110000"/>
              </a:lnSpc>
              <a:spcBef>
                <a:spcPts val="1200"/>
              </a:spcBef>
              <a:spcAft>
                <a:spcPts val="1200"/>
              </a:spcAft>
              <a:buFont typeface="Wingdings" pitchFamily="2" charset="2"/>
              <a:buChar char="§"/>
              <a:defRPr/>
            </a:pPr>
            <a:r>
              <a:rPr lang="en-US" altLang="en-US" sz="2600" dirty="0">
                <a:solidFill>
                  <a:srgbClr val="000000"/>
                </a:solidFill>
                <a:ea typeface="+mn-ea"/>
              </a:rPr>
              <a:t> A measurable variable thought to be an underlying factor/mechanism in the disorder or clinical issue of interest, and that the intervention is hypothesized to act on and change</a:t>
            </a:r>
          </a:p>
          <a:p>
            <a:pPr eaLnBrk="1" hangingPunct="1">
              <a:lnSpc>
                <a:spcPct val="110000"/>
              </a:lnSpc>
              <a:spcBef>
                <a:spcPts val="1200"/>
              </a:spcBef>
              <a:spcAft>
                <a:spcPts val="1200"/>
              </a:spcAft>
              <a:buFont typeface="Wingdings" pitchFamily="2" charset="2"/>
              <a:buChar char="§"/>
              <a:defRPr/>
            </a:pPr>
            <a:r>
              <a:rPr lang="en-US" altLang="en-US" sz="2600" dirty="0">
                <a:solidFill>
                  <a:srgbClr val="000000"/>
                </a:solidFill>
                <a:ea typeface="+mn-ea"/>
              </a:rPr>
              <a:t>Thus, you need evidence showing the variable’s implication in the disorder or clinical issue</a:t>
            </a:r>
          </a:p>
          <a:p>
            <a:pPr eaLnBrk="1" hangingPunct="1">
              <a:lnSpc>
                <a:spcPct val="110000"/>
              </a:lnSpc>
              <a:spcBef>
                <a:spcPts val="1200"/>
              </a:spcBef>
              <a:spcAft>
                <a:spcPts val="1200"/>
              </a:spcAft>
              <a:buFont typeface="Wingdings" pitchFamily="2" charset="2"/>
              <a:buChar char="§"/>
              <a:defRPr/>
            </a:pPr>
            <a:r>
              <a:rPr lang="en-US" altLang="en-US" sz="2600" dirty="0">
                <a:solidFill>
                  <a:srgbClr val="000000"/>
                </a:solidFill>
                <a:ea typeface="+mn-ea"/>
              </a:rPr>
              <a:t>If the experimental therapeutics research should show that clinical change ensues when the target is manipulated, then one can attribute the intervention’s benefits to this “mechanism of action” </a:t>
            </a:r>
          </a:p>
          <a:p>
            <a:pPr eaLnBrk="1" hangingPunct="1">
              <a:lnSpc>
                <a:spcPct val="110000"/>
              </a:lnSpc>
              <a:spcBef>
                <a:spcPts val="1200"/>
              </a:spcBef>
              <a:spcAft>
                <a:spcPts val="1200"/>
              </a:spcAft>
              <a:buFont typeface="Wingdings" pitchFamily="2" charset="2"/>
              <a:buChar char="§"/>
              <a:defRPr/>
            </a:pPr>
            <a:r>
              <a:rPr lang="en-US" altLang="en-US" sz="2600" dirty="0">
                <a:solidFill>
                  <a:srgbClr val="000000"/>
                </a:solidFill>
                <a:ea typeface="+mn-ea"/>
              </a:rPr>
              <a:t>Thus, the target variable is sometimes referred to also as the “hypothesized mechanism of action” of the intervention (but more fundamentally, it should be understood as a potentially modifiable property of, or risk factor for, the disorder)</a:t>
            </a:r>
          </a:p>
          <a:p>
            <a:pPr eaLnBrk="1" hangingPunct="1">
              <a:lnSpc>
                <a:spcPct val="85000"/>
              </a:lnSpc>
              <a:spcBef>
                <a:spcPts val="1200"/>
              </a:spcBef>
              <a:spcAft>
                <a:spcPts val="1200"/>
              </a:spcAft>
              <a:buFont typeface="Wingdings" pitchFamily="2" charset="2"/>
              <a:buChar char="§"/>
              <a:defRPr/>
            </a:pPr>
            <a:endParaRPr lang="en-US" altLang="en-US" sz="2800" dirty="0">
              <a:solidFill>
                <a:srgbClr val="000000"/>
              </a:solidFill>
              <a:ea typeface="+mn-ea"/>
            </a:endParaRPr>
          </a:p>
          <a:p>
            <a:pPr eaLnBrk="1" hangingPunct="1">
              <a:lnSpc>
                <a:spcPct val="85000"/>
              </a:lnSpc>
              <a:spcBef>
                <a:spcPts val="1200"/>
              </a:spcBef>
              <a:spcAft>
                <a:spcPts val="1200"/>
              </a:spcAft>
              <a:buFont typeface="Wingdings" pitchFamily="2" charset="2"/>
              <a:buChar char="§"/>
              <a:defRPr/>
            </a:pPr>
            <a:endParaRPr lang="en-US" altLang="en-US" sz="2800" dirty="0">
              <a:solidFill>
                <a:srgbClr val="000000"/>
              </a:solidFill>
              <a:ea typeface="+mn-ea"/>
            </a:endParaRPr>
          </a:p>
          <a:p>
            <a:pPr eaLnBrk="1" hangingPunct="1">
              <a:lnSpc>
                <a:spcPct val="85000"/>
              </a:lnSpc>
              <a:spcBef>
                <a:spcPts val="1200"/>
              </a:spcBef>
              <a:spcAft>
                <a:spcPts val="1200"/>
              </a:spcAft>
              <a:buFont typeface="Wingdings" pitchFamily="2" charset="2"/>
              <a:buChar char="§"/>
              <a:defRPr/>
            </a:pPr>
            <a:endParaRPr lang="en-US" altLang="en-US" sz="2800" dirty="0">
              <a:solidFill>
                <a:srgbClr val="000000"/>
              </a:solidFill>
              <a:ea typeface="+mn-ea"/>
            </a:endParaRPr>
          </a:p>
          <a:p>
            <a:pPr eaLnBrk="1" hangingPunct="1">
              <a:spcBef>
                <a:spcPts val="2400"/>
              </a:spcBef>
              <a:defRPr/>
            </a:pPr>
            <a:endParaRPr lang="en-US" altLang="en-US" sz="2800" dirty="0">
              <a:solidFill>
                <a:schemeClr val="bg1"/>
              </a:solidFill>
              <a:latin typeface="Tahoma" pitchFamily="34" charset="0"/>
              <a:ea typeface="+mn-ea"/>
            </a:endParaRPr>
          </a:p>
          <a:p>
            <a:pPr eaLnBrk="1" hangingPunct="1">
              <a:spcBef>
                <a:spcPts val="2400"/>
              </a:spcBef>
              <a:defRPr/>
            </a:pPr>
            <a:endParaRPr lang="en-US" altLang="en-US" sz="2800" dirty="0">
              <a:latin typeface="Tahoma" pitchFamily="34" charset="0"/>
              <a:ea typeface="+mn-ea"/>
            </a:endParaRPr>
          </a:p>
          <a:p>
            <a:pPr eaLnBrk="1" hangingPunct="1">
              <a:lnSpc>
                <a:spcPct val="80000"/>
              </a:lnSpc>
              <a:buFontTx/>
              <a:buNone/>
              <a:defRPr/>
            </a:pPr>
            <a:endParaRPr lang="en-US" altLang="en-US" sz="2800" dirty="0">
              <a:solidFill>
                <a:schemeClr val="bg1"/>
              </a:solidFill>
              <a:latin typeface="Tahoma" pitchFamily="34" charset="0"/>
              <a:ea typeface="+mn-ea"/>
            </a:endParaRPr>
          </a:p>
        </p:txBody>
      </p:sp>
      <p:sp>
        <p:nvSpPr>
          <p:cNvPr id="365571" name="Rectangle 2">
            <a:extLst>
              <a:ext uri="{FF2B5EF4-FFF2-40B4-BE49-F238E27FC236}">
                <a16:creationId xmlns:a16="http://schemas.microsoft.com/office/drawing/2014/main" xmlns="" id="{60C298D6-60B8-41AF-BFE5-46A891860079}"/>
              </a:ext>
            </a:extLst>
          </p:cNvPr>
          <p:cNvSpPr>
            <a:spLocks noGrp="1" noChangeArrowheads="1"/>
          </p:cNvSpPr>
          <p:nvPr>
            <p:ph type="title"/>
          </p:nvPr>
        </p:nvSpPr>
        <p:spPr>
          <a:xfrm>
            <a:off x="295275" y="290513"/>
            <a:ext cx="8555038" cy="463550"/>
          </a:xfrm>
        </p:spPr>
        <p:txBody>
          <a:bodyPr/>
          <a:lstStyle/>
          <a:p>
            <a:pPr eaLnBrk="1" hangingPunct="1"/>
            <a:r>
              <a:rPr lang="en-US" altLang="en-US" sz="3600"/>
              <a:t>What Is a “Target?”</a:t>
            </a:r>
          </a:p>
        </p:txBody>
      </p:sp>
    </p:spTree>
    <p:extLst>
      <p:ext uri="{BB962C8B-B14F-4D97-AF65-F5344CB8AC3E}">
        <p14:creationId xmlns:p14="http://schemas.microsoft.com/office/powerpoint/2010/main" val="3044899098"/>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xmlns="" id="{53768972-0AE1-4530-97F3-5ED1701C1E49}"/>
              </a:ext>
            </a:extLst>
          </p:cNvPr>
          <p:cNvSpPr>
            <a:spLocks noChangeArrowheads="1"/>
          </p:cNvSpPr>
          <p:nvPr/>
        </p:nvSpPr>
        <p:spPr bwMode="auto">
          <a:xfrm>
            <a:off x="4191000" y="6248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CC00"/>
              </a:buClr>
              <a:buSzPct val="60000"/>
              <a:buFont typeface="Wingdings" panose="05000000000000000000" pitchFamily="2" charset="2"/>
              <a:buChar char="n"/>
              <a:defRPr sz="3200">
                <a:solidFill>
                  <a:srgbClr val="FFFFCC"/>
                </a:solidFill>
                <a:latin typeface="Tahoma" panose="020B0604030504040204" pitchFamily="34" charset="0"/>
                <a:ea typeface="MS PGothic" panose="020B0600070205080204" pitchFamily="34" charset="-128"/>
              </a:defRPr>
            </a:lvl1pPr>
            <a:lvl2pPr marL="742950" indent="-285750" algn="l"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lgn="l"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lgn="l"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lgn="l"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1200" cap="none" spc="0" normalizeH="0" baseline="0" noProof="0">
              <a:ln>
                <a:noFill/>
              </a:ln>
              <a:solidFill>
                <a:srgbClr val="FFCF01"/>
              </a:solidFill>
              <a:effectLst/>
              <a:uLnTx/>
              <a:uFillTx/>
              <a:latin typeface="Times New Roman" panose="02020603050405020304" pitchFamily="18" charset="0"/>
              <a:ea typeface="MS PGothic" panose="020B0600070205080204" pitchFamily="34" charset="-128"/>
              <a:cs typeface="+mn-cs"/>
            </a:endParaRPr>
          </a:p>
        </p:txBody>
      </p:sp>
      <p:sp>
        <p:nvSpPr>
          <p:cNvPr id="342019" name="Rectangle 3">
            <a:extLst>
              <a:ext uri="{FF2B5EF4-FFF2-40B4-BE49-F238E27FC236}">
                <a16:creationId xmlns:a16="http://schemas.microsoft.com/office/drawing/2014/main" xmlns="" id="{76500326-B359-45B8-A8BE-4D3D0D5FC610}"/>
              </a:ext>
            </a:extLst>
          </p:cNvPr>
          <p:cNvSpPr>
            <a:spLocks noChangeArrowheads="1"/>
          </p:cNvSpPr>
          <p:nvPr/>
        </p:nvSpPr>
        <p:spPr bwMode="auto">
          <a:xfrm>
            <a:off x="873125" y="919163"/>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CC00"/>
              </a:buClr>
              <a:buSzPct val="60000"/>
              <a:buFont typeface="Wingdings" panose="05000000000000000000" pitchFamily="2" charset="2"/>
              <a:buChar char="n"/>
              <a:defRPr sz="3200">
                <a:solidFill>
                  <a:srgbClr val="FFFFCC"/>
                </a:solidFill>
                <a:latin typeface="Tahoma" panose="020B0604030504040204" pitchFamily="34" charset="0"/>
                <a:ea typeface="MS PGothic" panose="020B0600070205080204" pitchFamily="34" charset="-128"/>
              </a:defRPr>
            </a:lvl1pPr>
            <a:lvl2pPr marL="742950" indent="-285750" algn="l"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lgn="l"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lgn="l"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lgn="l"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1200" cap="none" spc="0" normalizeH="0" baseline="0" noProof="0">
              <a:ln>
                <a:noFill/>
              </a:ln>
              <a:solidFill>
                <a:srgbClr val="071EF9"/>
              </a:solidFill>
              <a:effectLst/>
              <a:uLnTx/>
              <a:uFillTx/>
              <a:latin typeface="Times New Roman" panose="02020603050405020304" pitchFamily="18" charset="0"/>
              <a:ea typeface="MS PGothic" panose="020B0600070205080204" pitchFamily="34" charset="-128"/>
              <a:cs typeface="+mn-cs"/>
            </a:endParaRPr>
          </a:p>
        </p:txBody>
      </p:sp>
      <p:sp>
        <p:nvSpPr>
          <p:cNvPr id="342020" name="Rectangle 4">
            <a:extLst>
              <a:ext uri="{FF2B5EF4-FFF2-40B4-BE49-F238E27FC236}">
                <a16:creationId xmlns:a16="http://schemas.microsoft.com/office/drawing/2014/main" xmlns="" id="{B3BBE85E-D64A-43A4-B6CF-9195BF9AF6DC}"/>
              </a:ext>
            </a:extLst>
          </p:cNvPr>
          <p:cNvSpPr>
            <a:spLocks noChangeArrowheads="1"/>
          </p:cNvSpPr>
          <p:nvPr/>
        </p:nvSpPr>
        <p:spPr bwMode="auto">
          <a:xfrm>
            <a:off x="5257800" y="6430963"/>
            <a:ext cx="184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CC00"/>
              </a:buClr>
              <a:buSzPct val="60000"/>
              <a:buFont typeface="Wingdings" panose="05000000000000000000" pitchFamily="2" charset="2"/>
              <a:buChar char="n"/>
              <a:defRPr sz="3200">
                <a:solidFill>
                  <a:srgbClr val="FFFFCC"/>
                </a:solidFill>
                <a:latin typeface="Tahoma" panose="020B0604030504040204" pitchFamily="34" charset="0"/>
                <a:ea typeface="MS PGothic" panose="020B0600070205080204" pitchFamily="34" charset="-128"/>
              </a:defRPr>
            </a:lvl1pPr>
            <a:lvl2pPr marL="742950" indent="-285750" algn="l"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lgn="l"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lgn="l"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lgn="l"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200" b="0" i="0" u="none" strike="noStrike" kern="1200" cap="none" spc="0" normalizeH="0" baseline="0" noProof="0">
              <a:ln>
                <a:noFill/>
              </a:ln>
              <a:solidFill>
                <a:srgbClr val="FFCC00"/>
              </a:solidFill>
              <a:effectLst/>
              <a:uLnTx/>
              <a:uFillTx/>
              <a:latin typeface="Times New Roman" panose="02020603050405020304" pitchFamily="18" charset="0"/>
              <a:ea typeface="MS PGothic" panose="020B0600070205080204" pitchFamily="34" charset="-128"/>
              <a:cs typeface="+mn-cs"/>
            </a:endParaRPr>
          </a:p>
        </p:txBody>
      </p:sp>
      <p:sp>
        <p:nvSpPr>
          <p:cNvPr id="342021" name="Rectangle 9">
            <a:extLst>
              <a:ext uri="{FF2B5EF4-FFF2-40B4-BE49-F238E27FC236}">
                <a16:creationId xmlns:a16="http://schemas.microsoft.com/office/drawing/2014/main" xmlns="" id="{87B7E910-E3CE-46F4-B45F-6EB7EE9E8C5C}"/>
              </a:ext>
            </a:extLst>
          </p:cNvPr>
          <p:cNvSpPr>
            <a:spLocks noChangeArrowheads="1"/>
          </p:cNvSpPr>
          <p:nvPr/>
        </p:nvSpPr>
        <p:spPr bwMode="auto">
          <a:xfrm>
            <a:off x="8010525" y="4859338"/>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CC00"/>
              </a:buClr>
              <a:buSzPct val="60000"/>
              <a:buFont typeface="Wingdings" panose="05000000000000000000" pitchFamily="2" charset="2"/>
              <a:buChar char="n"/>
              <a:defRPr sz="3200">
                <a:solidFill>
                  <a:srgbClr val="FFFFCC"/>
                </a:solidFill>
                <a:latin typeface="Tahoma" panose="020B0604030504040204" pitchFamily="34" charset="0"/>
                <a:ea typeface="MS PGothic" panose="020B0600070205080204" pitchFamily="34" charset="-128"/>
              </a:defRPr>
            </a:lvl1pPr>
            <a:lvl2pPr marL="742950" indent="-285750" algn="l"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lgn="l"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lgn="l"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lgn="l"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1200" cap="none" spc="0" normalizeH="0" baseline="0" noProof="0">
              <a:ln>
                <a:noFill/>
              </a:ln>
              <a:solidFill>
                <a:srgbClr val="071EF9"/>
              </a:solidFill>
              <a:effectLst/>
              <a:uLnTx/>
              <a:uFillTx/>
              <a:latin typeface="Times New Roman" panose="02020603050405020304" pitchFamily="18" charset="0"/>
              <a:ea typeface="MS PGothic" panose="020B0600070205080204" pitchFamily="34" charset="-128"/>
              <a:cs typeface="+mn-cs"/>
            </a:endParaRPr>
          </a:p>
        </p:txBody>
      </p:sp>
      <p:sp>
        <p:nvSpPr>
          <p:cNvPr id="342022" name="Text Box 10">
            <a:extLst>
              <a:ext uri="{FF2B5EF4-FFF2-40B4-BE49-F238E27FC236}">
                <a16:creationId xmlns:a16="http://schemas.microsoft.com/office/drawing/2014/main" xmlns="" id="{41B96B73-C75B-4B25-96F3-3E6DB1608AD7}"/>
              </a:ext>
            </a:extLst>
          </p:cNvPr>
          <p:cNvSpPr txBox="1">
            <a:spLocks noChangeArrowheads="1"/>
          </p:cNvSpPr>
          <p:nvPr/>
        </p:nvSpPr>
        <p:spPr bwMode="auto">
          <a:xfrm>
            <a:off x="2816225" y="0"/>
            <a:ext cx="353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CC00"/>
              </a:buClr>
              <a:buSzPct val="60000"/>
              <a:buFont typeface="Wingdings" panose="05000000000000000000" pitchFamily="2" charset="2"/>
              <a:buChar char="n"/>
              <a:defRPr sz="3200">
                <a:solidFill>
                  <a:srgbClr val="FFFFCC"/>
                </a:solidFill>
                <a:latin typeface="Tahoma" panose="020B0604030504040204" pitchFamily="34" charset="0"/>
                <a:ea typeface="MS PGothic" panose="020B0600070205080204" pitchFamily="34" charset="-128"/>
              </a:defRPr>
            </a:lvl1pPr>
            <a:lvl2pPr marL="742950" indent="-285750" algn="l"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lgn="l"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lgn="l"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lgn="l"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1200" cap="none" spc="0" normalizeH="0" baseline="0" noProof="0">
                <a:ln>
                  <a:noFill/>
                </a:ln>
                <a:solidFill>
                  <a:srgbClr val="FFCC00"/>
                </a:solidFill>
                <a:effectLst/>
                <a:uLnTx/>
                <a:uFillTx/>
                <a:latin typeface="Arial" panose="020B0604020202020204" pitchFamily="34" charset="0"/>
                <a:ea typeface="MS PGothic" panose="020B0600070205080204" pitchFamily="34" charset="-128"/>
                <a:cs typeface="+mn-cs"/>
              </a:rPr>
              <a:t>RDoC matrix: (v. 5.1)</a:t>
            </a:r>
          </a:p>
        </p:txBody>
      </p:sp>
      <p:sp>
        <p:nvSpPr>
          <p:cNvPr id="92168" name="Rectangle 8">
            <a:extLst>
              <a:ext uri="{FF2B5EF4-FFF2-40B4-BE49-F238E27FC236}">
                <a16:creationId xmlns:a16="http://schemas.microsoft.com/office/drawing/2014/main" xmlns="" id="{2FBC04F7-A553-4030-839C-42C016B30F52}"/>
              </a:ext>
            </a:extLst>
          </p:cNvPr>
          <p:cNvSpPr>
            <a:spLocks noChangeArrowheads="1"/>
          </p:cNvSpPr>
          <p:nvPr/>
        </p:nvSpPr>
        <p:spPr bwMode="auto">
          <a:xfrm>
            <a:off x="685800" y="5678488"/>
            <a:ext cx="8458200" cy="11398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E7BB01">
                    <a:lumMod val="20000"/>
                    <a:lumOff val="80000"/>
                  </a:srgbClr>
                </a:solidFill>
                <a:effectLst/>
                <a:uLnTx/>
                <a:uFillTx/>
                <a:latin typeface="Arial"/>
                <a:ea typeface="ＭＳ Ｐゴシック" charset="-128"/>
                <a:cs typeface="Arial"/>
              </a:rPr>
              <a:t>Main points:  An alternative approach to considering “disorder”:</a:t>
            </a:r>
          </a:p>
          <a:p>
            <a:pPr marL="457200" marR="0" lvl="0" indent="-457200" algn="l" defTabSz="914400" rtl="0" eaLnBrk="1" fontAlgn="base" latinLnBrk="0" hangingPunct="1">
              <a:lnSpc>
                <a:spcPct val="100000"/>
              </a:lnSpc>
              <a:spcBef>
                <a:spcPct val="20000"/>
              </a:spcBef>
              <a:spcAft>
                <a:spcPct val="0"/>
              </a:spcAft>
              <a:buClrTx/>
              <a:buSzTx/>
              <a:buFontTx/>
              <a:buAutoNum type="arabicParenR"/>
              <a:tabLst/>
              <a:defRPr/>
            </a:pPr>
            <a:r>
              <a:rPr kumimoji="0" lang="en-US" sz="2000" b="0" i="0" u="none" strike="noStrike" kern="1200" cap="none" spc="0" normalizeH="0" baseline="0" noProof="0" dirty="0">
                <a:ln>
                  <a:noFill/>
                </a:ln>
                <a:solidFill>
                  <a:srgbClr val="E7BB01">
                    <a:lumMod val="20000"/>
                    <a:lumOff val="80000"/>
                  </a:srgbClr>
                </a:solidFill>
                <a:effectLst/>
                <a:uLnTx/>
                <a:uFillTx/>
                <a:latin typeface="Arial"/>
                <a:ea typeface="ＭＳ Ｐゴシック" charset="-128"/>
                <a:cs typeface="Arial"/>
              </a:rPr>
              <a:t>Circuit/behavior based mechanisms, not DSM categories;</a:t>
            </a:r>
          </a:p>
          <a:p>
            <a:pPr marL="457200" marR="0" lvl="0" indent="-457200" algn="l" defTabSz="914400" rtl="0" eaLnBrk="1" fontAlgn="base" latinLnBrk="0" hangingPunct="1">
              <a:lnSpc>
                <a:spcPct val="100000"/>
              </a:lnSpc>
              <a:spcBef>
                <a:spcPct val="20000"/>
              </a:spcBef>
              <a:spcAft>
                <a:spcPct val="0"/>
              </a:spcAft>
              <a:buClrTx/>
              <a:buSzTx/>
              <a:buFontTx/>
              <a:buAutoNum type="arabicParenR"/>
              <a:tabLst/>
              <a:defRPr/>
            </a:pPr>
            <a:r>
              <a:rPr kumimoji="0" lang="en-US" sz="2000" b="0" i="0" u="none" strike="noStrike" kern="1200" cap="none" spc="0" normalizeH="0" baseline="0" noProof="0" dirty="0">
                <a:ln>
                  <a:noFill/>
                </a:ln>
                <a:solidFill>
                  <a:srgbClr val="E7BB01">
                    <a:lumMod val="20000"/>
                    <a:lumOff val="80000"/>
                  </a:srgbClr>
                </a:solidFill>
                <a:effectLst/>
                <a:uLnTx/>
                <a:uFillTx/>
                <a:latin typeface="Arial"/>
                <a:ea typeface="ＭＳ Ｐゴシック" charset="-128"/>
                <a:cs typeface="Arial"/>
              </a:rPr>
              <a:t>Consider </a:t>
            </a:r>
            <a:r>
              <a:rPr kumimoji="0" lang="en-US" sz="2000" b="0" i="0" u="none" strike="noStrike" kern="1200" cap="none" spc="0" normalizeH="0" baseline="0" noProof="0" dirty="0" err="1">
                <a:ln>
                  <a:noFill/>
                </a:ln>
                <a:solidFill>
                  <a:srgbClr val="E7BB01">
                    <a:lumMod val="20000"/>
                    <a:lumOff val="80000"/>
                  </a:srgbClr>
                </a:solidFill>
                <a:effectLst/>
                <a:uLnTx/>
                <a:uFillTx/>
                <a:latin typeface="Arial"/>
                <a:ea typeface="ＭＳ Ｐゴシック" charset="-128"/>
                <a:cs typeface="Arial"/>
              </a:rPr>
              <a:t>dysregulated</a:t>
            </a:r>
            <a:r>
              <a:rPr kumimoji="0" lang="en-US" sz="2000" b="0" i="0" u="none" strike="noStrike" kern="1200" cap="none" spc="0" normalizeH="0" baseline="0" noProof="0" dirty="0">
                <a:ln>
                  <a:noFill/>
                </a:ln>
                <a:solidFill>
                  <a:srgbClr val="E7BB01">
                    <a:lumMod val="20000"/>
                    <a:lumOff val="80000"/>
                  </a:srgbClr>
                </a:solidFill>
                <a:effectLst/>
                <a:uLnTx/>
                <a:uFillTx/>
                <a:latin typeface="Arial"/>
                <a:ea typeface="ＭＳ Ｐゴシック" charset="-128"/>
                <a:cs typeface="Arial"/>
              </a:rPr>
              <a:t> mechanisms in dimensional terms</a:t>
            </a:r>
          </a:p>
        </p:txBody>
      </p:sp>
      <p:pic>
        <p:nvPicPr>
          <p:cNvPr id="342024" name="Picture 8">
            <a:extLst>
              <a:ext uri="{FF2B5EF4-FFF2-40B4-BE49-F238E27FC236}">
                <a16:creationId xmlns:a16="http://schemas.microsoft.com/office/drawing/2014/main" xmlns="" id="{0BEE7670-4416-4F13-9C1E-8AD0F16F06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01675"/>
            <a:ext cx="8042275"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37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2"/>
          <p:cNvSpPr>
            <a:spLocks noChangeArrowheads="1"/>
          </p:cNvSpPr>
          <p:nvPr/>
        </p:nvSpPr>
        <p:spPr bwMode="auto">
          <a:xfrm>
            <a:off x="4191000" y="6248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7FAA4A"/>
              </a:solidFill>
              <a:effectLst/>
              <a:uLnTx/>
              <a:uFillTx/>
              <a:latin typeface="Arial" charset="0"/>
              <a:ea typeface="MS PGothic" charset="-128"/>
              <a:cs typeface="+mn-cs"/>
            </a:endParaRPr>
          </a:p>
        </p:txBody>
      </p:sp>
      <p:sp>
        <p:nvSpPr>
          <p:cNvPr id="830466" name="Rectangle 3"/>
          <p:cNvSpPr>
            <a:spLocks noChangeArrowheads="1"/>
          </p:cNvSpPr>
          <p:nvPr/>
        </p:nvSpPr>
        <p:spPr bwMode="auto">
          <a:xfrm>
            <a:off x="873125" y="919163"/>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30467" name="Rectangle 4"/>
          <p:cNvSpPr>
            <a:spLocks noChangeArrowheads="1"/>
          </p:cNvSpPr>
          <p:nvPr/>
        </p:nvSpPr>
        <p:spPr bwMode="auto">
          <a:xfrm>
            <a:off x="5257800" y="6430963"/>
            <a:ext cx="184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srgbClr val="FFCC00"/>
              </a:solidFill>
              <a:effectLst/>
              <a:uLnTx/>
              <a:uFillTx/>
              <a:latin typeface="Arial" charset="0"/>
              <a:ea typeface="MS PGothic" charset="-128"/>
              <a:cs typeface="+mn-cs"/>
            </a:endParaRPr>
          </a:p>
        </p:txBody>
      </p:sp>
      <p:sp>
        <p:nvSpPr>
          <p:cNvPr id="830468" name="Rectangle 9"/>
          <p:cNvSpPr>
            <a:spLocks noChangeArrowheads="1"/>
          </p:cNvSpPr>
          <p:nvPr/>
        </p:nvSpPr>
        <p:spPr bwMode="auto">
          <a:xfrm>
            <a:off x="8010525" y="4859338"/>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30469" name="Text Box 10"/>
          <p:cNvSpPr txBox="1">
            <a:spLocks noChangeArrowheads="1"/>
          </p:cNvSpPr>
          <p:nvPr/>
        </p:nvSpPr>
        <p:spPr bwMode="auto">
          <a:xfrm>
            <a:off x="0" y="242392"/>
            <a:ext cx="61718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srgbClr val="FFFFFF"/>
                </a:solidFill>
                <a:effectLst/>
                <a:uLnTx/>
                <a:uFillTx/>
                <a:latin typeface="Arial" charset="0"/>
                <a:ea typeface="MS PGothic" charset="-128"/>
                <a:cs typeface="+mn-cs"/>
              </a:rPr>
              <a:t>RDoC</a:t>
            </a:r>
            <a:r>
              <a:rPr kumimoji="0" lang="en-US" altLang="en-US" sz="3200" b="1" i="0" u="none" strike="noStrike" kern="1200" cap="none" spc="0" normalizeH="0" baseline="0" noProof="0" dirty="0">
                <a:ln>
                  <a:noFill/>
                </a:ln>
                <a:solidFill>
                  <a:srgbClr val="FFFFFF"/>
                </a:solidFill>
                <a:effectLst/>
                <a:uLnTx/>
                <a:uFillTx/>
                <a:latin typeface="Arial" charset="0"/>
                <a:ea typeface="MS PGothic" charset="-128"/>
                <a:cs typeface="+mn-cs"/>
              </a:rPr>
              <a:t> domains and constructs</a:t>
            </a:r>
          </a:p>
        </p:txBody>
      </p:sp>
      <p:sp>
        <p:nvSpPr>
          <p:cNvPr id="830470" name="Slide Number Placeholder 2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4FFF454-BEEB-E345-A034-0F59EA524301}" type="slidenum">
              <a:rPr kumimoji="0" lang="en-US" altLang="en-US" sz="900" b="0" i="0" u="none" strike="noStrike" kern="1200" cap="none" spc="0" normalizeH="0" baseline="0" noProof="0">
                <a:ln>
                  <a:noFill/>
                </a:ln>
                <a:solidFill>
                  <a:srgbClr val="00468B"/>
                </a:solidFill>
                <a:effectLst/>
                <a:uLnTx/>
                <a:uFillTx/>
                <a:latin typeface="Arial" charset="0"/>
                <a:ea typeface="MS PGothic"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altLang="en-US" sz="9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 name="TextBox 7"/>
          <p:cNvSpPr txBox="1"/>
          <p:nvPr/>
        </p:nvSpPr>
        <p:spPr>
          <a:xfrm>
            <a:off x="425450" y="4103688"/>
            <a:ext cx="3519488" cy="461962"/>
          </a:xfrm>
          <a:prstGeom prst="rect">
            <a:avLst/>
          </a:prstGeom>
          <a:noFill/>
        </p:spPr>
        <p:txBody>
          <a:bodyPr numCol="2">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p:txBody>
      </p:sp>
      <p:sp>
        <p:nvSpPr>
          <p:cNvPr id="3073" name="Rectangle 1"/>
          <p:cNvSpPr>
            <a:spLocks noChangeArrowheads="1"/>
          </p:cNvSpPr>
          <p:nvPr/>
        </p:nvSpPr>
        <p:spPr bwMode="auto">
          <a:xfrm>
            <a:off x="288925" y="1319946"/>
            <a:ext cx="8973879" cy="5324535"/>
          </a:xfrm>
          <a:prstGeom prst="rect">
            <a:avLst/>
          </a:prstGeom>
          <a:noFill/>
          <a:ln w="9525">
            <a:noFill/>
            <a:miter lim="800000"/>
            <a:headEnd/>
            <a:tailEnd/>
          </a:ln>
          <a:effectLst/>
        </p:spPr>
        <p:txBody>
          <a:bodyPr numCol="2" anchor="ctr">
            <a:spAutoFit/>
          </a:bodyPr>
          <a:lstStyle/>
          <a:p>
            <a:pPr marL="233363" marR="0" lvl="0" indent="-233363"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Cognitive Systems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Attention</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Perception </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Declarative memory</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Language behavior</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Cognitive (effortful) control</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Working memory</a:t>
            </a:r>
            <a:endParaRPr kumimoji="0" lang="en-US" sz="2000" b="1"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Negative Valence Systems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Acute threat (“fear”)</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Potential threat (“anxiety”)</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Sustained threat</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Loss</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Frustrative non-reward</a:t>
            </a:r>
            <a:endParaRPr kumimoji="0" lang="en-US" sz="2000" b="1"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endParaRPr>
          </a:p>
          <a:p>
            <a:pPr marL="233363" marR="0" lvl="0" indent="-233363" algn="l" defTabSz="914400" rtl="0" eaLnBrk="1" fontAlgn="base" latinLnBrk="0" hangingPunct="1">
              <a:lnSpc>
                <a:spcPct val="100000"/>
              </a:lnSpc>
              <a:spcBef>
                <a:spcPts val="600"/>
              </a:spcBef>
              <a:spcAft>
                <a:spcPct val="0"/>
              </a:spcAft>
              <a:buClrTx/>
              <a:buSzTx/>
              <a:buFontTx/>
              <a:buNone/>
              <a:tabLst/>
              <a:defRPr/>
            </a:pPr>
            <a:endParaRPr kumimoji="0" lang="en-US" sz="2000" b="1"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endParaRPr>
          </a:p>
          <a:p>
            <a:pPr marL="233363" marR="0" lvl="0" indent="-233363" algn="l" defTabSz="914400" rtl="0" eaLnBrk="1" fontAlgn="base" latinLnBrk="0" hangingPunct="1">
              <a:lnSpc>
                <a:spcPct val="100000"/>
              </a:lnSpc>
              <a:spcBef>
                <a:spcPts val="600"/>
              </a:spcBef>
              <a:spcAft>
                <a:spcPct val="0"/>
              </a:spcAft>
              <a:buClrTx/>
              <a:buSzTx/>
              <a:buFontTx/>
              <a:buNone/>
              <a:tabLst/>
              <a:defRPr/>
            </a:pPr>
            <a:endParaRPr kumimoji="0" lang="en-US" sz="2000" b="1"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endParaRPr>
          </a:p>
          <a:p>
            <a:pPr marL="233363" marR="0" lvl="0" indent="-233363" algn="l" defTabSz="914400" rtl="0" eaLnBrk="1" fontAlgn="base" latinLnBrk="0" hangingPunct="1">
              <a:lnSpc>
                <a:spcPct val="100000"/>
              </a:lnSpc>
              <a:spcBef>
                <a:spcPts val="600"/>
              </a:spcBef>
              <a:spcAft>
                <a:spcPct val="0"/>
              </a:spcAft>
              <a:buClrTx/>
              <a:buSzTx/>
              <a:buFontTx/>
              <a:buNone/>
              <a:tabLst/>
              <a:defRPr/>
            </a:pPr>
            <a:endParaRPr kumimoji="0" lang="en-US" sz="2000" b="1"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endParaRPr>
          </a:p>
          <a:p>
            <a:pPr marL="233363" marR="0" lvl="0" indent="-233363"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Positive Valence Systems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Approach motivation</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Initial responsiveness to reward</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Sustained responsiveness to reward</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Reward learning</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Habit</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Arousal and Regulatory Systems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Arousal</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Circadian rhythms</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Sleep and wakefulness</a:t>
            </a:r>
            <a:endParaRPr kumimoji="0" lang="en-US" sz="2000" b="1"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endParaRPr>
          </a:p>
          <a:p>
            <a:pPr marL="233363" marR="0" lvl="0" indent="-233363" algn="l" defTabSz="914400" rtl="0" eaLnBrk="1" fontAlgn="base" latinLnBrk="0" hangingPunct="1">
              <a:lnSpc>
                <a:spcPct val="100000"/>
              </a:lnSpc>
              <a:spcBef>
                <a:spcPts val="6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Calibri" pitchFamily="34" charset="0"/>
                <a:cs typeface="Times New Roman" pitchFamily="18" charset="0"/>
              </a:rPr>
              <a:t>Systems for Social Processes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Affiliation and attachment</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Social communication</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Perception and understanding of self </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468B"/>
                </a:solidFill>
                <a:effectLst/>
                <a:uLnTx/>
                <a:uFillTx/>
                <a:latin typeface="Calibri" pitchFamily="34" charset="0"/>
                <a:ea typeface="Calibri" pitchFamily="34" charset="0"/>
                <a:cs typeface="Times New Roman" pitchFamily="18" charset="0"/>
              </a:rPr>
              <a:t>Perception and Understanding of Others</a:t>
            </a:r>
            <a:endParaRPr kumimoji="0" lang="en-US" sz="2000" b="0" i="0" u="none" strike="noStrike" kern="1200" cap="none" spc="0" normalizeH="0" baseline="0" noProof="0" dirty="0">
              <a:ln>
                <a:noFill/>
              </a:ln>
              <a:solidFill>
                <a:srgbClr val="00468B"/>
              </a:solidFill>
              <a:effectLst/>
              <a:uLnTx/>
              <a:uFillTx/>
              <a:latin typeface="Arial" panose="020B0604020202020204" pitchFamily="34" charset="0"/>
              <a:ea typeface="MS PGothic" charset="0"/>
              <a:cs typeface="MS PGothic" charset="0"/>
            </a:endParaRPr>
          </a:p>
        </p:txBody>
      </p:sp>
    </p:spTree>
    <p:extLst>
      <p:ext uri="{BB962C8B-B14F-4D97-AF65-F5344CB8AC3E}">
        <p14:creationId xmlns:p14="http://schemas.microsoft.com/office/powerpoint/2010/main" val="2700517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3">
                                            <p:txEl>
                                              <p:pRg st="17" end="1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3">
                                            <p:txEl>
                                              <p:pRg st="18" end="1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3">
                                            <p:txEl>
                                              <p:pRg st="19" end="1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3">
                                            <p:txEl>
                                              <p:pRg st="20" end="2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3">
                                            <p:txEl>
                                              <p:pRg st="21" end="2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3">
                                            <p:txEl>
                                              <p:pRg st="23" end="2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3">
                                            <p:txEl>
                                              <p:pRg st="24" end="2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3">
                                            <p:txEl>
                                              <p:pRg st="25" end="2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3">
                                            <p:txEl>
                                              <p:pRg st="27" end="2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3">
                                            <p:txEl>
                                              <p:pRg st="28" end="2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3">
                                            <p:txEl>
                                              <p:pRg st="29" end="2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3">
                                            <p:txEl>
                                              <p:pRg st="30" end="3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73">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3">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73">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73">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73">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4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8463" y="1579563"/>
            <a:ext cx="509587"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8418" name="Group 11"/>
          <p:cNvGrpSpPr>
            <a:grpSpLocks/>
          </p:cNvGrpSpPr>
          <p:nvPr/>
        </p:nvGrpSpPr>
        <p:grpSpPr bwMode="auto">
          <a:xfrm>
            <a:off x="1377950" y="2741613"/>
            <a:ext cx="6046788" cy="4286250"/>
            <a:chOff x="1378146" y="2741748"/>
            <a:chExt cx="6046516" cy="4286669"/>
          </a:xfrm>
        </p:grpSpPr>
        <p:sp>
          <p:nvSpPr>
            <p:cNvPr id="828484" name="Right Triangle 194"/>
            <p:cNvSpPr>
              <a:spLocks noChangeArrowheads="1"/>
            </p:cNvSpPr>
            <p:nvPr/>
          </p:nvSpPr>
          <p:spPr bwMode="auto">
            <a:xfrm rot="-2825892">
              <a:off x="6155771" y="5222638"/>
              <a:ext cx="1372476" cy="1163639"/>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85" name="Right Triangle 195"/>
            <p:cNvSpPr>
              <a:spLocks noChangeArrowheads="1"/>
            </p:cNvSpPr>
            <p:nvPr/>
          </p:nvSpPr>
          <p:spPr bwMode="auto">
            <a:xfrm rot="9932325">
              <a:off x="4307094" y="5513455"/>
              <a:ext cx="2326985" cy="1514962"/>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86" name="Right Triangle 196"/>
            <p:cNvSpPr>
              <a:spLocks noChangeArrowheads="1"/>
            </p:cNvSpPr>
            <p:nvPr/>
          </p:nvSpPr>
          <p:spPr bwMode="auto">
            <a:xfrm rot="-9766559">
              <a:off x="1836167" y="3640276"/>
              <a:ext cx="3124350" cy="1717073"/>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87" name="Right Triangle 197"/>
            <p:cNvSpPr>
              <a:spLocks noChangeArrowheads="1"/>
            </p:cNvSpPr>
            <p:nvPr/>
          </p:nvSpPr>
          <p:spPr bwMode="auto">
            <a:xfrm rot="10800000">
              <a:off x="1673511" y="2741748"/>
              <a:ext cx="2365088" cy="1724472"/>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88" name="Right Triangle 198"/>
            <p:cNvSpPr>
              <a:spLocks noChangeArrowheads="1"/>
            </p:cNvSpPr>
            <p:nvPr/>
          </p:nvSpPr>
          <p:spPr bwMode="auto">
            <a:xfrm rot="-9766559">
              <a:off x="1378146" y="3182309"/>
              <a:ext cx="3124350" cy="1717073"/>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89" name="Right Triangle 199"/>
            <p:cNvSpPr>
              <a:spLocks noChangeArrowheads="1"/>
            </p:cNvSpPr>
            <p:nvPr/>
          </p:nvSpPr>
          <p:spPr bwMode="auto">
            <a:xfrm>
              <a:off x="4763275" y="3558685"/>
              <a:ext cx="2265012" cy="2225359"/>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90" name="Right Triangle 200"/>
            <p:cNvSpPr>
              <a:spLocks noChangeArrowheads="1"/>
            </p:cNvSpPr>
            <p:nvPr/>
          </p:nvSpPr>
          <p:spPr bwMode="auto">
            <a:xfrm rot="-2440741">
              <a:off x="6052186" y="5128922"/>
              <a:ext cx="1372476" cy="1163639"/>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91" name="Right Triangle 201"/>
            <p:cNvSpPr>
              <a:spLocks noChangeArrowheads="1"/>
            </p:cNvSpPr>
            <p:nvPr/>
          </p:nvSpPr>
          <p:spPr bwMode="auto">
            <a:xfrm rot="10800000">
              <a:off x="3773227" y="5716595"/>
              <a:ext cx="2035613" cy="603643"/>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92" name="Right Triangle 202"/>
            <p:cNvSpPr>
              <a:spLocks noChangeArrowheads="1"/>
            </p:cNvSpPr>
            <p:nvPr/>
          </p:nvSpPr>
          <p:spPr bwMode="auto">
            <a:xfrm rot="-8759295">
              <a:off x="3790514" y="5042046"/>
              <a:ext cx="1136949" cy="603643"/>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grpSp>
      <p:grpSp>
        <p:nvGrpSpPr>
          <p:cNvPr id="828419" name="Group 12"/>
          <p:cNvGrpSpPr>
            <a:grpSpLocks/>
          </p:cNvGrpSpPr>
          <p:nvPr/>
        </p:nvGrpSpPr>
        <p:grpSpPr bwMode="auto">
          <a:xfrm>
            <a:off x="1676400" y="2741613"/>
            <a:ext cx="6019800" cy="3963987"/>
            <a:chOff x="1676400" y="2741749"/>
            <a:chExt cx="6019800" cy="3963851"/>
          </a:xfrm>
        </p:grpSpPr>
        <p:sp>
          <p:nvSpPr>
            <p:cNvPr id="828474" name="Right Triangle 66"/>
            <p:cNvSpPr>
              <a:spLocks noChangeArrowheads="1"/>
            </p:cNvSpPr>
            <p:nvPr/>
          </p:nvSpPr>
          <p:spPr bwMode="auto">
            <a:xfrm rot="-8079745">
              <a:off x="3730334" y="3833476"/>
              <a:ext cx="1968135" cy="1663774"/>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cxnSp>
          <p:nvCxnSpPr>
            <p:cNvPr id="15" name="Straight Connector 14"/>
            <p:cNvCxnSpPr/>
            <p:nvPr/>
          </p:nvCxnSpPr>
          <p:spPr bwMode="auto">
            <a:xfrm>
              <a:off x="1676400" y="2743200"/>
              <a:ext cx="2895600" cy="2971800"/>
            </a:xfrm>
            <a:prstGeom prst="line">
              <a:avLst/>
            </a:prstGeom>
            <a:solidFill>
              <a:schemeClr val="accent1"/>
            </a:solidFill>
            <a:ln w="28575" cap="flat" cmpd="sng" algn="ctr">
              <a:gradFill flip="none" rotWithShape="1">
                <a:gsLst>
                  <a:gs pos="0">
                    <a:srgbClr val="B0B0B0"/>
                  </a:gs>
                  <a:gs pos="100000">
                    <a:srgbClr val="828692"/>
                  </a:gs>
                </a:gsLst>
                <a:lin ang="0" scaled="1"/>
                <a:tileRect/>
              </a:gradFill>
              <a:prstDash val="solid"/>
              <a:round/>
              <a:headEnd type="none" w="med" len="med"/>
              <a:tailEnd type="none" w="med" len="med"/>
            </a:ln>
            <a:effectLst/>
            <a:extLst/>
          </p:spPr>
        </p:cxnSp>
        <p:cxnSp>
          <p:nvCxnSpPr>
            <p:cNvPr id="31" name="Straight Connector 30"/>
            <p:cNvCxnSpPr/>
            <p:nvPr/>
          </p:nvCxnSpPr>
          <p:spPr bwMode="auto">
            <a:xfrm>
              <a:off x="1676400" y="2731008"/>
              <a:ext cx="2362200" cy="0"/>
            </a:xfrm>
            <a:prstGeom prst="line">
              <a:avLst/>
            </a:prstGeom>
            <a:solidFill>
              <a:schemeClr val="accent1"/>
            </a:solidFill>
            <a:ln w="28575" cap="flat" cmpd="sng" algn="ctr">
              <a:gradFill flip="none" rotWithShape="1">
                <a:gsLst>
                  <a:gs pos="0">
                    <a:srgbClr val="B0B0B0"/>
                  </a:gs>
                  <a:gs pos="100000">
                    <a:srgbClr val="828692"/>
                  </a:gs>
                </a:gsLst>
                <a:lin ang="0" scaled="1"/>
                <a:tileRect/>
              </a:gradFill>
              <a:prstDash val="solid"/>
              <a:round/>
              <a:headEnd type="none" w="med" len="med"/>
              <a:tailEnd type="none" w="med" len="med"/>
            </a:ln>
            <a:effectLst/>
            <a:extLst/>
          </p:spPr>
        </p:cxnSp>
        <p:cxnSp>
          <p:nvCxnSpPr>
            <p:cNvPr id="828477" name="Straight Connector 21"/>
            <p:cNvCxnSpPr>
              <a:cxnSpLocks noChangeShapeType="1"/>
            </p:cNvCxnSpPr>
            <p:nvPr/>
          </p:nvCxnSpPr>
          <p:spPr bwMode="auto">
            <a:xfrm flipH="1">
              <a:off x="3810000" y="5715000"/>
              <a:ext cx="762000" cy="0"/>
            </a:xfrm>
            <a:prstGeom prst="line">
              <a:avLst/>
            </a:prstGeom>
            <a:noFill/>
            <a:ln w="28575">
              <a:solidFill>
                <a:srgbClr val="828692"/>
              </a:solidFill>
              <a:round/>
              <a:headEnd/>
              <a:tailEnd/>
            </a:ln>
          </p:spPr>
        </p:cxnSp>
        <p:cxnSp>
          <p:nvCxnSpPr>
            <p:cNvPr id="828478" name="Straight Connector 22"/>
            <p:cNvCxnSpPr>
              <a:cxnSpLocks noChangeShapeType="1"/>
            </p:cNvCxnSpPr>
            <p:nvPr/>
          </p:nvCxnSpPr>
          <p:spPr bwMode="auto">
            <a:xfrm flipH="1">
              <a:off x="6934200" y="5715000"/>
              <a:ext cx="762000" cy="0"/>
            </a:xfrm>
            <a:prstGeom prst="line">
              <a:avLst/>
            </a:prstGeom>
            <a:noFill/>
            <a:ln w="28575">
              <a:solidFill>
                <a:srgbClr val="828692"/>
              </a:solidFill>
              <a:round/>
              <a:headEnd/>
              <a:tailEnd/>
            </a:ln>
          </p:spPr>
        </p:cxnSp>
        <p:cxnSp>
          <p:nvCxnSpPr>
            <p:cNvPr id="828479" name="Straight Connector 25"/>
            <p:cNvCxnSpPr>
              <a:cxnSpLocks noChangeShapeType="1"/>
            </p:cNvCxnSpPr>
            <p:nvPr/>
          </p:nvCxnSpPr>
          <p:spPr bwMode="auto">
            <a:xfrm>
              <a:off x="3810000" y="5715000"/>
              <a:ext cx="2971800" cy="990600"/>
            </a:xfrm>
            <a:prstGeom prst="line">
              <a:avLst/>
            </a:prstGeom>
            <a:noFill/>
            <a:ln w="28575">
              <a:solidFill>
                <a:srgbClr val="828692"/>
              </a:solidFill>
              <a:round/>
              <a:headEnd/>
              <a:tailEnd/>
            </a:ln>
          </p:spPr>
        </p:cxnSp>
        <p:cxnSp>
          <p:nvCxnSpPr>
            <p:cNvPr id="828480" name="Straight Connector 27"/>
            <p:cNvCxnSpPr>
              <a:cxnSpLocks noChangeShapeType="1"/>
            </p:cNvCxnSpPr>
            <p:nvPr/>
          </p:nvCxnSpPr>
          <p:spPr bwMode="auto">
            <a:xfrm flipV="1">
              <a:off x="6781800" y="5715000"/>
              <a:ext cx="914400" cy="990600"/>
            </a:xfrm>
            <a:prstGeom prst="line">
              <a:avLst/>
            </a:prstGeom>
            <a:noFill/>
            <a:ln w="28575">
              <a:solidFill>
                <a:srgbClr val="828692"/>
              </a:solidFill>
              <a:round/>
              <a:headEnd/>
              <a:tailEnd/>
            </a:ln>
          </p:spPr>
        </p:cxnSp>
        <p:sp>
          <p:nvSpPr>
            <p:cNvPr id="205" name="Rectangle 204"/>
            <p:cNvSpPr/>
            <p:nvPr/>
          </p:nvSpPr>
          <p:spPr bwMode="auto">
            <a:xfrm>
              <a:off x="4638675" y="5573752"/>
              <a:ext cx="2159000" cy="390512"/>
            </a:xfrm>
            <a:prstGeom prst="rect">
              <a:avLst/>
            </a:prstGeom>
            <a:solidFill>
              <a:schemeClr val="bg1">
                <a:lumMod val="85000"/>
                <a:alpha val="57000"/>
              </a:schemeClr>
            </a:solidFill>
            <a:ln w="9525" cap="flat" cmpd="sng" algn="ctr">
              <a:solidFill>
                <a:srgbClr val="515151"/>
              </a:solidFill>
              <a:prstDash val="solid"/>
              <a:round/>
              <a:headEnd type="none" w="med" len="med"/>
              <a:tailEnd type="none" w="med" len="med"/>
            </a:ln>
            <a:effectLst>
              <a:outerShdw blurRad="76200" dir="13500000" sy="23000" kx="1200000" algn="br" rotWithShape="0">
                <a:prstClr val="black">
                  <a:alpha val="20000"/>
                </a:prstClr>
              </a:outerShdw>
            </a:effectLs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468B"/>
                </a:solidFill>
                <a:effectLst>
                  <a:outerShdw blurRad="60007" dist="310007" dir="7680000" sy="30000" kx="1300200" algn="ctr" rotWithShape="0">
                    <a:prstClr val="black">
                      <a:alpha val="32000"/>
                    </a:prstClr>
                  </a:outerShdw>
                </a:effectLst>
                <a:uLnTx/>
                <a:uFillTx/>
                <a:latin typeface="Arial" panose="020B0604020202020204" pitchFamily="34" charset="0"/>
                <a:ea typeface="MS PGothic" panose="020B0600070205080204" pitchFamily="34" charset="-128"/>
                <a:cs typeface="+mn-cs"/>
              </a:endParaRPr>
            </a:p>
          </p:txBody>
        </p:sp>
        <p:sp>
          <p:nvSpPr>
            <p:cNvPr id="828482" name="TextBox 205"/>
            <p:cNvSpPr txBox="1">
              <a:spLocks noChangeArrowheads="1"/>
            </p:cNvSpPr>
            <p:nvPr/>
          </p:nvSpPr>
          <p:spPr bwMode="auto">
            <a:xfrm>
              <a:off x="4539004" y="5572854"/>
              <a:ext cx="23519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515151"/>
                  </a:solidFill>
                  <a:effectLst/>
                  <a:uLnTx/>
                  <a:uFillTx/>
                  <a:latin typeface="Arial" charset="0"/>
                  <a:ea typeface="MS PGothic" charset="-128"/>
                  <a:cs typeface="+mn-cs"/>
                </a:rPr>
                <a:t>Neurodevelopment</a:t>
              </a:r>
            </a:p>
          </p:txBody>
        </p:sp>
        <p:cxnSp>
          <p:nvCxnSpPr>
            <p:cNvPr id="828483" name="Straight Connector 19"/>
            <p:cNvCxnSpPr>
              <a:cxnSpLocks noChangeShapeType="1"/>
              <a:stCxn id="828420" idx="4"/>
            </p:cNvCxnSpPr>
            <p:nvPr/>
          </p:nvCxnSpPr>
          <p:spPr bwMode="auto">
            <a:xfrm>
              <a:off x="4007056" y="2741749"/>
              <a:ext cx="2927144" cy="2973251"/>
            </a:xfrm>
            <a:prstGeom prst="line">
              <a:avLst/>
            </a:prstGeom>
            <a:noFill/>
            <a:ln w="28575">
              <a:solidFill>
                <a:srgbClr val="828692"/>
              </a:solidFill>
              <a:round/>
              <a:headEnd/>
              <a:tailEnd/>
            </a:ln>
          </p:spPr>
        </p:cxnSp>
      </p:grpSp>
      <p:sp>
        <p:nvSpPr>
          <p:cNvPr id="828420" name="Right Triangle 62"/>
          <p:cNvSpPr>
            <a:spLocks noChangeArrowheads="1"/>
          </p:cNvSpPr>
          <p:nvPr/>
        </p:nvSpPr>
        <p:spPr bwMode="auto">
          <a:xfrm rot="-8079745">
            <a:off x="3122613" y="3194050"/>
            <a:ext cx="1968500" cy="1663700"/>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21" name="Title 1"/>
          <p:cNvSpPr>
            <a:spLocks noGrp="1"/>
          </p:cNvSpPr>
          <p:nvPr>
            <p:ph type="title"/>
          </p:nvPr>
        </p:nvSpPr>
        <p:spPr>
          <a:xfrm>
            <a:off x="476250" y="127000"/>
            <a:ext cx="6607175" cy="747713"/>
          </a:xfrm>
        </p:spPr>
        <p:txBody>
          <a:bodyPr/>
          <a:lstStyle/>
          <a:p>
            <a:r>
              <a:rPr lang="en-US" altLang="en-US" sz="3200" dirty="0" err="1">
                <a:ea typeface="MS PGothic" charset="-128"/>
              </a:rPr>
              <a:t>RDoC</a:t>
            </a:r>
            <a:r>
              <a:rPr lang="en-US" altLang="en-US" sz="3200" dirty="0">
                <a:ea typeface="MS PGothic" charset="-128"/>
              </a:rPr>
              <a:t> framework</a:t>
            </a:r>
          </a:p>
        </p:txBody>
      </p:sp>
      <p:sp>
        <p:nvSpPr>
          <p:cNvPr id="8284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A3689D1-2615-BF43-99BD-736D062C6E80}" type="slidenum">
              <a:rPr kumimoji="0" lang="en-US" altLang="en-US" sz="900" b="0" i="0" u="none" strike="noStrike" kern="1200" cap="none" spc="0" normalizeH="0" baseline="0" noProof="0">
                <a:ln>
                  <a:noFill/>
                </a:ln>
                <a:solidFill>
                  <a:srgbClr val="00468B"/>
                </a:solidFill>
                <a:effectLst/>
                <a:uLnTx/>
                <a:uFillTx/>
                <a:latin typeface="Arial" charset="0"/>
                <a:ea typeface="MS PGothic"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altLang="en-US" sz="900" b="0" i="0" u="none" strike="noStrike" kern="1200" cap="none" spc="0" normalizeH="0" baseline="0" noProof="0">
              <a:ln>
                <a:noFill/>
              </a:ln>
              <a:solidFill>
                <a:srgbClr val="00468B"/>
              </a:solidFill>
              <a:effectLst/>
              <a:uLnTx/>
              <a:uFillTx/>
              <a:latin typeface="Arial" charset="0"/>
              <a:ea typeface="MS PGothic" charset="-128"/>
              <a:cs typeface="+mn-cs"/>
            </a:endParaRPr>
          </a:p>
        </p:txBody>
      </p:sp>
      <p:cxnSp>
        <p:nvCxnSpPr>
          <p:cNvPr id="10" name="Straight Connector 9"/>
          <p:cNvCxnSpPr>
            <a:endCxn id="828420" idx="4"/>
          </p:cNvCxnSpPr>
          <p:nvPr/>
        </p:nvCxnSpPr>
        <p:spPr bwMode="auto">
          <a:xfrm flipH="1" flipV="1">
            <a:off x="4006850" y="2741613"/>
            <a:ext cx="2894013" cy="2949575"/>
          </a:xfrm>
          <a:prstGeom prst="line">
            <a:avLst/>
          </a:prstGeom>
          <a:ln w="28575">
            <a:solidFill>
              <a:srgbClr val="A0A0A0"/>
            </a:solidFill>
            <a:headEnd type="none" w="med" len="med"/>
            <a:tailEnd type="none" w="med" len="med"/>
          </a:ln>
          <a:extLst/>
        </p:spPr>
        <p:style>
          <a:lnRef idx="1">
            <a:schemeClr val="accent4"/>
          </a:lnRef>
          <a:fillRef idx="0">
            <a:schemeClr val="accent4"/>
          </a:fillRef>
          <a:effectRef idx="0">
            <a:schemeClr val="accent4"/>
          </a:effectRef>
          <a:fontRef idx="minor">
            <a:schemeClr val="tx1"/>
          </a:fontRef>
        </p:style>
      </p:cxnSp>
      <p:sp>
        <p:nvSpPr>
          <p:cNvPr id="828424" name="Right Triangle 73"/>
          <p:cNvSpPr>
            <a:spLocks noChangeArrowheads="1"/>
          </p:cNvSpPr>
          <p:nvPr/>
        </p:nvSpPr>
        <p:spPr bwMode="auto">
          <a:xfrm rot="10800000">
            <a:off x="2720975" y="2959100"/>
            <a:ext cx="1433513" cy="1658938"/>
          </a:xfrm>
          <a:prstGeom prst="r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78" name="Terminator 58"/>
          <p:cNvSpPr/>
          <p:nvPr/>
        </p:nvSpPr>
        <p:spPr bwMode="auto">
          <a:xfrm>
            <a:off x="2158462" y="1340408"/>
            <a:ext cx="4186492" cy="3167762"/>
          </a:xfrm>
          <a:prstGeom prst="flowChartTerminator">
            <a:avLst/>
          </a:prstGeom>
          <a:gradFill flip="none" rotWithShape="1">
            <a:gsLst>
              <a:gs pos="0">
                <a:schemeClr val="accent5">
                  <a:lumMod val="40000"/>
                  <a:lumOff val="60000"/>
                  <a:alpha val="73000"/>
                </a:schemeClr>
              </a:gs>
              <a:gs pos="100000">
                <a:schemeClr val="accent5">
                  <a:lumMod val="40000"/>
                  <a:lumOff val="60000"/>
                  <a:alpha val="73000"/>
                </a:schemeClr>
              </a:gs>
              <a:gs pos="51000">
                <a:srgbClr val="FFFFFF">
                  <a:alpha val="73000"/>
                </a:srgbClr>
              </a:gs>
            </a:gsLst>
            <a:path path="circle">
              <a:fillToRect l="50000" t="50000" r="50000" b="50000"/>
            </a:path>
            <a:tileRect/>
          </a:gradFill>
          <a:ln w="76200" cap="flat" cmpd="sng" algn="ctr">
            <a:solidFill>
              <a:schemeClr val="accent5">
                <a:lumMod val="40000"/>
                <a:lumOff val="60000"/>
              </a:schemeClr>
            </a:solidFill>
            <a:prstDash val="solid"/>
            <a:round/>
            <a:headEnd type="none" w="med" len="med"/>
            <a:tailEnd type="none" w="med" len="med"/>
          </a:ln>
          <a:effectLs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468B"/>
              </a:solidFill>
              <a:effectLst/>
              <a:uLnTx/>
              <a:uFillTx/>
              <a:latin typeface="Arial" panose="020B0604020202020204" pitchFamily="34" charset="0"/>
              <a:ea typeface="MS PGothic" panose="020B0600070205080204" pitchFamily="34" charset="-128"/>
              <a:cs typeface="+mn-cs"/>
            </a:endParaRPr>
          </a:p>
        </p:txBody>
      </p:sp>
      <p:sp>
        <p:nvSpPr>
          <p:cNvPr id="79" name="Terminator 59"/>
          <p:cNvSpPr/>
          <p:nvPr/>
        </p:nvSpPr>
        <p:spPr bwMode="auto">
          <a:xfrm>
            <a:off x="2398513" y="1576620"/>
            <a:ext cx="4186492" cy="3167762"/>
          </a:xfrm>
          <a:prstGeom prst="flowChartTerminator">
            <a:avLst/>
          </a:prstGeom>
          <a:gradFill flip="none" rotWithShape="1">
            <a:gsLst>
              <a:gs pos="0">
                <a:schemeClr val="accent5">
                  <a:lumMod val="60000"/>
                  <a:lumOff val="40000"/>
                  <a:alpha val="73000"/>
                </a:schemeClr>
              </a:gs>
              <a:gs pos="100000">
                <a:schemeClr val="accent5">
                  <a:lumMod val="60000"/>
                  <a:lumOff val="40000"/>
                  <a:alpha val="73000"/>
                </a:schemeClr>
              </a:gs>
              <a:gs pos="50000">
                <a:schemeClr val="bg1">
                  <a:alpha val="73000"/>
                </a:schemeClr>
              </a:gs>
            </a:gsLst>
            <a:path path="circle">
              <a:fillToRect l="50000" t="50000" r="50000" b="50000"/>
            </a:path>
            <a:tileRect/>
          </a:gradFill>
          <a:ln w="76200" cap="flat" cmpd="sng" algn="ctr">
            <a:solidFill>
              <a:schemeClr val="accent5">
                <a:lumMod val="60000"/>
                <a:lumOff val="40000"/>
              </a:schemeClr>
            </a:solidFill>
            <a:prstDash val="solid"/>
            <a:round/>
            <a:headEnd type="none" w="med" len="med"/>
            <a:tailEnd type="none" w="med" len="med"/>
          </a:ln>
          <a:effectLst>
            <a:glow rad="139700">
              <a:schemeClr val="bg1">
                <a:lumMod val="65000"/>
                <a:alpha val="25000"/>
              </a:schemeClr>
            </a:glow>
          </a:effectLs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468B"/>
              </a:solidFill>
              <a:effectLst/>
              <a:uLnTx/>
              <a:uFillTx/>
              <a:latin typeface="Arial" panose="020B0604020202020204" pitchFamily="34" charset="0"/>
              <a:ea typeface="MS PGothic" panose="020B0600070205080204" pitchFamily="34" charset="-128"/>
              <a:cs typeface="+mn-cs"/>
            </a:endParaRPr>
          </a:p>
        </p:txBody>
      </p:sp>
      <p:sp>
        <p:nvSpPr>
          <p:cNvPr id="80" name="Terminator 44"/>
          <p:cNvSpPr/>
          <p:nvPr/>
        </p:nvSpPr>
        <p:spPr bwMode="auto">
          <a:xfrm>
            <a:off x="2655504" y="1881323"/>
            <a:ext cx="4186492" cy="3167762"/>
          </a:xfrm>
          <a:prstGeom prst="flowChartTerminator">
            <a:avLst/>
          </a:prstGeom>
          <a:gradFill flip="none" rotWithShape="1">
            <a:gsLst>
              <a:gs pos="100000">
                <a:srgbClr val="56C6D6"/>
              </a:gs>
              <a:gs pos="18000">
                <a:srgbClr val="FFFFFF"/>
              </a:gs>
            </a:gsLst>
            <a:path path="circle">
              <a:fillToRect l="50000" t="50000" r="50000" b="50000"/>
            </a:path>
            <a:tileRect/>
          </a:gradFill>
          <a:ln w="76200" cap="flat" cmpd="sng" algn="ctr">
            <a:solidFill>
              <a:schemeClr val="accent5"/>
            </a:solidFill>
            <a:prstDash val="solid"/>
            <a:round/>
            <a:headEnd type="none" w="med" len="med"/>
            <a:tailEnd type="none" w="med" len="med"/>
          </a:ln>
          <a:effectLst>
            <a:glow rad="139700">
              <a:schemeClr val="bg1">
                <a:lumMod val="65000"/>
                <a:alpha val="25000"/>
              </a:schemeClr>
            </a:glow>
          </a:effectLs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468B"/>
              </a:solidFill>
              <a:effectLst/>
              <a:uLnTx/>
              <a:uFillTx/>
              <a:latin typeface="Arial" panose="020B0604020202020204" pitchFamily="34" charset="0"/>
              <a:ea typeface="MS PGothic" panose="020B0600070205080204" pitchFamily="34" charset="-128"/>
              <a:cs typeface="+mn-cs"/>
            </a:endParaRPr>
          </a:p>
        </p:txBody>
      </p:sp>
      <p:sp>
        <p:nvSpPr>
          <p:cNvPr id="81" name="Left Arrow 80"/>
          <p:cNvSpPr/>
          <p:nvPr/>
        </p:nvSpPr>
        <p:spPr bwMode="auto">
          <a:xfrm>
            <a:off x="6308725" y="3049588"/>
            <a:ext cx="554038" cy="484187"/>
          </a:xfrm>
          <a:prstGeom prst="leftArrow">
            <a:avLst/>
          </a:prstGeom>
          <a:solidFill>
            <a:schemeClr val="accent5"/>
          </a:solidFill>
          <a:ln w="9525" cap="flat" cmpd="sng" algn="ctr">
            <a:noFill/>
            <a:prstDash val="solid"/>
            <a:round/>
            <a:headEnd type="none" w="med" len="med"/>
            <a:tailEnd type="none" w="med" len="med"/>
          </a:ln>
          <a:effectLs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468B"/>
              </a:solidFill>
              <a:effectLst/>
              <a:uLnTx/>
              <a:uFillTx/>
              <a:latin typeface="Arial" panose="020B0604020202020204" pitchFamily="34" charset="0"/>
              <a:ea typeface="MS PGothic" panose="020B0600070205080204" pitchFamily="34" charset="-128"/>
              <a:cs typeface="+mn-cs"/>
            </a:endParaRPr>
          </a:p>
        </p:txBody>
      </p:sp>
      <p:sp>
        <p:nvSpPr>
          <p:cNvPr id="82" name="Left Arrow 81"/>
          <p:cNvSpPr/>
          <p:nvPr/>
        </p:nvSpPr>
        <p:spPr bwMode="auto">
          <a:xfrm rot="10800000">
            <a:off x="2643188" y="3059113"/>
            <a:ext cx="554037" cy="482600"/>
          </a:xfrm>
          <a:prstGeom prst="leftArrow">
            <a:avLst/>
          </a:prstGeom>
          <a:solidFill>
            <a:schemeClr val="accent5"/>
          </a:solidFill>
          <a:ln w="9525" cap="flat" cmpd="sng" algn="ctr">
            <a:noFill/>
            <a:prstDash val="solid"/>
            <a:round/>
            <a:headEnd type="none" w="med" len="med"/>
            <a:tailEnd type="none" w="med" len="med"/>
          </a:ln>
          <a:effectLs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468B"/>
              </a:solidFill>
              <a:effectLst/>
              <a:uLnTx/>
              <a:uFillTx/>
              <a:latin typeface="Arial" panose="020B0604020202020204" pitchFamily="34" charset="0"/>
              <a:ea typeface="MS PGothic" panose="020B0600070205080204" pitchFamily="34" charset="-128"/>
              <a:cs typeface="+mn-cs"/>
            </a:endParaRPr>
          </a:p>
        </p:txBody>
      </p:sp>
      <p:grpSp>
        <p:nvGrpSpPr>
          <p:cNvPr id="119" name="Group 118"/>
          <p:cNvGrpSpPr>
            <a:grpSpLocks/>
          </p:cNvGrpSpPr>
          <p:nvPr/>
        </p:nvGrpSpPr>
        <p:grpSpPr bwMode="auto">
          <a:xfrm>
            <a:off x="3781425" y="2736850"/>
            <a:ext cx="2266950" cy="382588"/>
            <a:chOff x="3781173" y="2737082"/>
            <a:chExt cx="2267464" cy="382374"/>
          </a:xfrm>
        </p:grpSpPr>
        <p:sp>
          <p:nvSpPr>
            <p:cNvPr id="828469" name="Rectangle 119"/>
            <p:cNvSpPr>
              <a:spLocks noChangeArrowheads="1"/>
            </p:cNvSpPr>
            <p:nvPr/>
          </p:nvSpPr>
          <p:spPr bwMode="auto">
            <a:xfrm>
              <a:off x="3781173" y="2742272"/>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70" name="Rectangle 120"/>
            <p:cNvSpPr>
              <a:spLocks noChangeArrowheads="1"/>
            </p:cNvSpPr>
            <p:nvPr/>
          </p:nvSpPr>
          <p:spPr bwMode="auto">
            <a:xfrm>
              <a:off x="4251708" y="2738534"/>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71" name="Rectangle 121"/>
            <p:cNvSpPr>
              <a:spLocks noChangeArrowheads="1"/>
            </p:cNvSpPr>
            <p:nvPr/>
          </p:nvSpPr>
          <p:spPr bwMode="auto">
            <a:xfrm>
              <a:off x="4711994" y="2742997"/>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72" name="Rectangle 122"/>
            <p:cNvSpPr>
              <a:spLocks noChangeArrowheads="1"/>
            </p:cNvSpPr>
            <p:nvPr/>
          </p:nvSpPr>
          <p:spPr bwMode="auto">
            <a:xfrm>
              <a:off x="5177980" y="2737082"/>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73" name="Rectangle 123"/>
            <p:cNvSpPr>
              <a:spLocks noChangeArrowheads="1"/>
            </p:cNvSpPr>
            <p:nvPr/>
          </p:nvSpPr>
          <p:spPr bwMode="auto">
            <a:xfrm>
              <a:off x="5641463" y="2743810"/>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grpSp>
      <p:sp>
        <p:nvSpPr>
          <p:cNvPr id="126" name="Rectangle 125"/>
          <p:cNvSpPr>
            <a:spLocks noChangeArrowheads="1"/>
          </p:cNvSpPr>
          <p:nvPr/>
        </p:nvSpPr>
        <p:spPr bwMode="auto">
          <a:xfrm>
            <a:off x="3810000" y="2325688"/>
            <a:ext cx="2135188" cy="361950"/>
          </a:xfrm>
          <a:prstGeom prst="rect">
            <a:avLst/>
          </a:prstGeom>
          <a:solidFill>
            <a:schemeClr val="accent1">
              <a:alpha val="83136"/>
            </a:schemeClr>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127" name="TextBox 126"/>
          <p:cNvSpPr txBox="1">
            <a:spLocks noChangeArrowheads="1"/>
          </p:cNvSpPr>
          <p:nvPr/>
        </p:nvSpPr>
        <p:spPr bwMode="auto">
          <a:xfrm>
            <a:off x="3522663" y="2322513"/>
            <a:ext cx="273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468B"/>
                </a:solidFill>
                <a:effectLst/>
                <a:uLnTx/>
                <a:uFillTx/>
                <a:latin typeface="Arial" charset="0"/>
                <a:ea typeface="MS PGothic" charset="-128"/>
                <a:cs typeface="+mn-cs"/>
              </a:rPr>
              <a:t>Units of Analysis</a:t>
            </a:r>
          </a:p>
        </p:txBody>
      </p:sp>
      <p:grpSp>
        <p:nvGrpSpPr>
          <p:cNvPr id="5" name="Group 4"/>
          <p:cNvGrpSpPr>
            <a:grpSpLocks/>
          </p:cNvGrpSpPr>
          <p:nvPr/>
        </p:nvGrpSpPr>
        <p:grpSpPr bwMode="auto">
          <a:xfrm>
            <a:off x="3883025" y="1466850"/>
            <a:ext cx="1770063" cy="928688"/>
            <a:chOff x="6430121" y="1340408"/>
            <a:chExt cx="1770158" cy="927793"/>
          </a:xfrm>
        </p:grpSpPr>
        <p:sp>
          <p:nvSpPr>
            <p:cNvPr id="828467" name="Down Arrow Callout 82"/>
            <p:cNvSpPr>
              <a:spLocks noChangeArrowheads="1"/>
            </p:cNvSpPr>
            <p:nvPr/>
          </p:nvSpPr>
          <p:spPr bwMode="auto">
            <a:xfrm>
              <a:off x="6430121" y="1340408"/>
              <a:ext cx="1770158" cy="726508"/>
            </a:xfrm>
            <a:prstGeom prst="downArrowCallout">
              <a:avLst>
                <a:gd name="adj1" fmla="val 24997"/>
                <a:gd name="adj2" fmla="val 17417"/>
                <a:gd name="adj3" fmla="val 25000"/>
                <a:gd name="adj4" fmla="val 54213"/>
              </a:avLst>
            </a:prstGeom>
            <a:solidFill>
              <a:srgbClr val="54A6B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68" name="Down Arrow 127"/>
            <p:cNvSpPr>
              <a:spLocks noChangeArrowheads="1"/>
            </p:cNvSpPr>
            <p:nvPr/>
          </p:nvSpPr>
          <p:spPr bwMode="auto">
            <a:xfrm>
              <a:off x="7074501" y="1704916"/>
              <a:ext cx="481398" cy="563285"/>
            </a:xfrm>
            <a:prstGeom prst="downArrow">
              <a:avLst>
                <a:gd name="adj1" fmla="val 50000"/>
                <a:gd name="adj2" fmla="val 50000"/>
              </a:avLst>
            </a:prstGeom>
            <a:solidFill>
              <a:srgbClr val="54A6B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grpSp>
      <p:grpSp>
        <p:nvGrpSpPr>
          <p:cNvPr id="17" name="Group 16"/>
          <p:cNvGrpSpPr>
            <a:grpSpLocks/>
          </p:cNvGrpSpPr>
          <p:nvPr/>
        </p:nvGrpSpPr>
        <p:grpSpPr bwMode="auto">
          <a:xfrm>
            <a:off x="3781425" y="3159125"/>
            <a:ext cx="2266950" cy="382588"/>
            <a:chOff x="3781173" y="3158562"/>
            <a:chExt cx="2267464" cy="382925"/>
          </a:xfrm>
        </p:grpSpPr>
        <p:sp>
          <p:nvSpPr>
            <p:cNvPr id="828462" name="Rectangle 130"/>
            <p:cNvSpPr>
              <a:spLocks noChangeArrowheads="1"/>
            </p:cNvSpPr>
            <p:nvPr/>
          </p:nvSpPr>
          <p:spPr bwMode="auto">
            <a:xfrm>
              <a:off x="3781173" y="3158562"/>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63" name="Rectangle 131"/>
            <p:cNvSpPr>
              <a:spLocks noChangeArrowheads="1"/>
            </p:cNvSpPr>
            <p:nvPr/>
          </p:nvSpPr>
          <p:spPr bwMode="auto">
            <a:xfrm>
              <a:off x="4251708" y="3165841"/>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64" name="Rectangle 132"/>
            <p:cNvSpPr>
              <a:spLocks noChangeArrowheads="1"/>
            </p:cNvSpPr>
            <p:nvPr/>
          </p:nvSpPr>
          <p:spPr bwMode="auto">
            <a:xfrm>
              <a:off x="4711994" y="3159287"/>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65" name="Rectangle 133"/>
            <p:cNvSpPr>
              <a:spLocks noChangeArrowheads="1"/>
            </p:cNvSpPr>
            <p:nvPr/>
          </p:nvSpPr>
          <p:spPr bwMode="auto">
            <a:xfrm>
              <a:off x="5177980" y="3164389"/>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66" name="Rectangle 134"/>
            <p:cNvSpPr>
              <a:spLocks noChangeArrowheads="1"/>
            </p:cNvSpPr>
            <p:nvPr/>
          </p:nvSpPr>
          <p:spPr bwMode="auto">
            <a:xfrm>
              <a:off x="5641463" y="3160100"/>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grpSp>
      <p:grpSp>
        <p:nvGrpSpPr>
          <p:cNvPr id="138" name="Group 137"/>
          <p:cNvGrpSpPr>
            <a:grpSpLocks/>
          </p:cNvGrpSpPr>
          <p:nvPr/>
        </p:nvGrpSpPr>
        <p:grpSpPr bwMode="auto">
          <a:xfrm>
            <a:off x="3779838" y="3575050"/>
            <a:ext cx="2266950" cy="382588"/>
            <a:chOff x="3781173" y="3158562"/>
            <a:chExt cx="2267464" cy="382925"/>
          </a:xfrm>
        </p:grpSpPr>
        <p:sp>
          <p:nvSpPr>
            <p:cNvPr id="828457" name="Rectangle 138"/>
            <p:cNvSpPr>
              <a:spLocks noChangeArrowheads="1"/>
            </p:cNvSpPr>
            <p:nvPr/>
          </p:nvSpPr>
          <p:spPr bwMode="auto">
            <a:xfrm>
              <a:off x="3781173" y="3158562"/>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58" name="Rectangle 139"/>
            <p:cNvSpPr>
              <a:spLocks noChangeArrowheads="1"/>
            </p:cNvSpPr>
            <p:nvPr/>
          </p:nvSpPr>
          <p:spPr bwMode="auto">
            <a:xfrm>
              <a:off x="4251708" y="3165841"/>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59" name="Rectangle 140"/>
            <p:cNvSpPr>
              <a:spLocks noChangeArrowheads="1"/>
            </p:cNvSpPr>
            <p:nvPr/>
          </p:nvSpPr>
          <p:spPr bwMode="auto">
            <a:xfrm>
              <a:off x="4711994" y="3159287"/>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60" name="Rectangle 141"/>
            <p:cNvSpPr>
              <a:spLocks noChangeArrowheads="1"/>
            </p:cNvSpPr>
            <p:nvPr/>
          </p:nvSpPr>
          <p:spPr bwMode="auto">
            <a:xfrm>
              <a:off x="5177980" y="3164389"/>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61" name="Rectangle 142"/>
            <p:cNvSpPr>
              <a:spLocks noChangeArrowheads="1"/>
            </p:cNvSpPr>
            <p:nvPr/>
          </p:nvSpPr>
          <p:spPr bwMode="auto">
            <a:xfrm>
              <a:off x="5641463" y="3160100"/>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grpSp>
      <p:grpSp>
        <p:nvGrpSpPr>
          <p:cNvPr id="148" name="Group 147"/>
          <p:cNvGrpSpPr>
            <a:grpSpLocks/>
          </p:cNvGrpSpPr>
          <p:nvPr/>
        </p:nvGrpSpPr>
        <p:grpSpPr bwMode="auto">
          <a:xfrm>
            <a:off x="3778250" y="3992563"/>
            <a:ext cx="2266950" cy="382587"/>
            <a:chOff x="3781173" y="3158562"/>
            <a:chExt cx="2267464" cy="382925"/>
          </a:xfrm>
        </p:grpSpPr>
        <p:sp>
          <p:nvSpPr>
            <p:cNvPr id="828452" name="Rectangle 148"/>
            <p:cNvSpPr>
              <a:spLocks noChangeArrowheads="1"/>
            </p:cNvSpPr>
            <p:nvPr/>
          </p:nvSpPr>
          <p:spPr bwMode="auto">
            <a:xfrm>
              <a:off x="3781173" y="3158562"/>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53" name="Rectangle 149"/>
            <p:cNvSpPr>
              <a:spLocks noChangeArrowheads="1"/>
            </p:cNvSpPr>
            <p:nvPr/>
          </p:nvSpPr>
          <p:spPr bwMode="auto">
            <a:xfrm>
              <a:off x="4251708" y="3165841"/>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54" name="Rectangle 150"/>
            <p:cNvSpPr>
              <a:spLocks noChangeArrowheads="1"/>
            </p:cNvSpPr>
            <p:nvPr/>
          </p:nvSpPr>
          <p:spPr bwMode="auto">
            <a:xfrm>
              <a:off x="4711994" y="3159287"/>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55" name="Rectangle 151"/>
            <p:cNvSpPr>
              <a:spLocks noChangeArrowheads="1"/>
            </p:cNvSpPr>
            <p:nvPr/>
          </p:nvSpPr>
          <p:spPr bwMode="auto">
            <a:xfrm>
              <a:off x="5177980" y="3164389"/>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56" name="Rectangle 152"/>
            <p:cNvSpPr>
              <a:spLocks noChangeArrowheads="1"/>
            </p:cNvSpPr>
            <p:nvPr/>
          </p:nvSpPr>
          <p:spPr bwMode="auto">
            <a:xfrm>
              <a:off x="5641463" y="3160100"/>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grpSp>
      <p:grpSp>
        <p:nvGrpSpPr>
          <p:cNvPr id="154" name="Group 153"/>
          <p:cNvGrpSpPr>
            <a:grpSpLocks/>
          </p:cNvGrpSpPr>
          <p:nvPr/>
        </p:nvGrpSpPr>
        <p:grpSpPr bwMode="auto">
          <a:xfrm>
            <a:off x="3778250" y="4410075"/>
            <a:ext cx="2266950" cy="384175"/>
            <a:chOff x="3781173" y="3158562"/>
            <a:chExt cx="2267464" cy="382925"/>
          </a:xfrm>
        </p:grpSpPr>
        <p:sp>
          <p:nvSpPr>
            <p:cNvPr id="828447" name="Rectangle 154"/>
            <p:cNvSpPr>
              <a:spLocks noChangeArrowheads="1"/>
            </p:cNvSpPr>
            <p:nvPr/>
          </p:nvSpPr>
          <p:spPr bwMode="auto">
            <a:xfrm>
              <a:off x="3781173" y="3158562"/>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48" name="Rectangle 155"/>
            <p:cNvSpPr>
              <a:spLocks noChangeArrowheads="1"/>
            </p:cNvSpPr>
            <p:nvPr/>
          </p:nvSpPr>
          <p:spPr bwMode="auto">
            <a:xfrm>
              <a:off x="4251708" y="3165841"/>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49" name="Rectangle 156"/>
            <p:cNvSpPr>
              <a:spLocks noChangeArrowheads="1"/>
            </p:cNvSpPr>
            <p:nvPr/>
          </p:nvSpPr>
          <p:spPr bwMode="auto">
            <a:xfrm>
              <a:off x="4711994" y="3159287"/>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50" name="Rectangle 157"/>
            <p:cNvSpPr>
              <a:spLocks noChangeArrowheads="1"/>
            </p:cNvSpPr>
            <p:nvPr/>
          </p:nvSpPr>
          <p:spPr bwMode="auto">
            <a:xfrm>
              <a:off x="5177980" y="3164389"/>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828451" name="Rectangle 158"/>
            <p:cNvSpPr>
              <a:spLocks noChangeArrowheads="1"/>
            </p:cNvSpPr>
            <p:nvPr/>
          </p:nvSpPr>
          <p:spPr bwMode="auto">
            <a:xfrm>
              <a:off x="5641463" y="3160100"/>
              <a:ext cx="407174" cy="375646"/>
            </a:xfrm>
            <a:prstGeom prst="rect">
              <a:avLst/>
            </a:prstGeom>
            <a:solidFill>
              <a:schemeClr val="accent1"/>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grpSp>
      <p:sp>
        <p:nvSpPr>
          <p:cNvPr id="162" name="Rectangle 161"/>
          <p:cNvSpPr>
            <a:spLocks noChangeArrowheads="1"/>
          </p:cNvSpPr>
          <p:nvPr/>
        </p:nvSpPr>
        <p:spPr bwMode="auto">
          <a:xfrm rot="-5400000">
            <a:off x="2606675" y="3511551"/>
            <a:ext cx="1717675" cy="361950"/>
          </a:xfrm>
          <a:prstGeom prst="rect">
            <a:avLst/>
          </a:prstGeom>
          <a:solidFill>
            <a:schemeClr val="accent1">
              <a:alpha val="83136"/>
            </a:schemeClr>
          </a:solidFill>
          <a:ln w="9525">
            <a:solidFill>
              <a:schemeClr val="tx1"/>
            </a:solidFill>
            <a:round/>
            <a:headEnd/>
            <a:tailEnd/>
          </a:ln>
        </p:spPr>
        <p:txBody>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endParaRPr>
          </a:p>
        </p:txBody>
      </p:sp>
      <p:sp>
        <p:nvSpPr>
          <p:cNvPr id="163" name="TextBox 162"/>
          <p:cNvSpPr txBox="1">
            <a:spLocks noChangeArrowheads="1"/>
          </p:cNvSpPr>
          <p:nvPr/>
        </p:nvSpPr>
        <p:spPr bwMode="auto">
          <a:xfrm rot="-5400000">
            <a:off x="2863850" y="3405188"/>
            <a:ext cx="109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468B"/>
                </a:solidFill>
                <a:effectLst/>
                <a:uLnTx/>
                <a:uFillTx/>
                <a:latin typeface="Arial" charset="0"/>
                <a:ea typeface="MS PGothic" charset="-128"/>
                <a:cs typeface="+mn-cs"/>
              </a:rPr>
              <a:t>Domains</a:t>
            </a:r>
          </a:p>
        </p:txBody>
      </p:sp>
      <p:sp>
        <p:nvSpPr>
          <p:cNvPr id="84" name="TextBox 83"/>
          <p:cNvSpPr txBox="1">
            <a:spLocks noChangeArrowheads="1"/>
          </p:cNvSpPr>
          <p:nvPr/>
        </p:nvSpPr>
        <p:spPr bwMode="auto">
          <a:xfrm>
            <a:off x="4227513" y="1441450"/>
            <a:ext cx="1481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defRPr sz="2400">
                <a:solidFill>
                  <a:schemeClr val="tx1"/>
                </a:solidFill>
                <a:latin typeface="Arial" charset="0"/>
                <a:ea typeface="MS PGothic" charset="-128"/>
              </a:defRPr>
            </a:lvl1pPr>
            <a:lvl2pPr marL="742950" indent="-285750" algn="r">
              <a:defRPr sz="2400">
                <a:solidFill>
                  <a:schemeClr val="tx1"/>
                </a:solidFill>
                <a:latin typeface="Arial" charset="0"/>
                <a:ea typeface="MS PGothic" charset="-128"/>
              </a:defRPr>
            </a:lvl2pPr>
            <a:lvl3pPr marL="1143000" indent="-228600" algn="r">
              <a:defRPr sz="2400">
                <a:solidFill>
                  <a:schemeClr val="tx1"/>
                </a:solidFill>
                <a:latin typeface="Arial" charset="0"/>
                <a:ea typeface="MS PGothic" charset="-128"/>
              </a:defRPr>
            </a:lvl3pPr>
            <a:lvl4pPr marL="1600200" indent="-228600" algn="r">
              <a:defRPr sz="2400">
                <a:solidFill>
                  <a:schemeClr val="tx1"/>
                </a:solidFill>
                <a:latin typeface="Arial" charset="0"/>
                <a:ea typeface="MS PGothic" charset="-128"/>
              </a:defRPr>
            </a:lvl4pPr>
            <a:lvl5pPr marL="2057400" indent="-228600" algn="r">
              <a:defRPr sz="2400">
                <a:solidFill>
                  <a:schemeClr val="tx1"/>
                </a:solidFill>
                <a:latin typeface="Arial" charset="0"/>
                <a:ea typeface="MS PGothic" charset="-128"/>
              </a:defRPr>
            </a:lvl5pPr>
            <a:lvl6pPr marL="2514600" indent="-228600" algn="r" eaLnBrk="0" fontAlgn="base" hangingPunct="0">
              <a:spcBef>
                <a:spcPct val="0"/>
              </a:spcBef>
              <a:spcAft>
                <a:spcPct val="0"/>
              </a:spcAft>
              <a:defRPr sz="2400">
                <a:solidFill>
                  <a:schemeClr val="tx1"/>
                </a:solidFill>
                <a:latin typeface="Arial" charset="0"/>
                <a:ea typeface="MS PGothic" charset="-128"/>
              </a:defRPr>
            </a:lvl6pPr>
            <a:lvl7pPr marL="2971800" indent="-228600" algn="r" eaLnBrk="0" fontAlgn="base" hangingPunct="0">
              <a:spcBef>
                <a:spcPct val="0"/>
              </a:spcBef>
              <a:spcAft>
                <a:spcPct val="0"/>
              </a:spcAft>
              <a:defRPr sz="2400">
                <a:solidFill>
                  <a:schemeClr val="tx1"/>
                </a:solidFill>
                <a:latin typeface="Arial" charset="0"/>
                <a:ea typeface="MS PGothic" charset="-128"/>
              </a:defRPr>
            </a:lvl7pPr>
            <a:lvl8pPr marL="3429000" indent="-228600" algn="r" eaLnBrk="0" fontAlgn="base" hangingPunct="0">
              <a:spcBef>
                <a:spcPct val="0"/>
              </a:spcBef>
              <a:spcAft>
                <a:spcPct val="0"/>
              </a:spcAft>
              <a:defRPr sz="2400">
                <a:solidFill>
                  <a:schemeClr val="tx1"/>
                </a:solidFill>
                <a:latin typeface="Arial" charset="0"/>
                <a:ea typeface="MS PGothic" charset="-128"/>
              </a:defRPr>
            </a:lvl8pPr>
            <a:lvl9pPr marL="3886200" indent="-228600" algn="r" eaLnBrk="0" fontAlgn="base" hangingPunct="0">
              <a:spcBef>
                <a:spcPct val="0"/>
              </a:spcBef>
              <a:spcAft>
                <a:spcPct val="0"/>
              </a:spcAft>
              <a:defRPr sz="24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275560"/>
                </a:solidFill>
                <a:effectLst/>
                <a:uLnTx/>
                <a:uFillTx/>
                <a:latin typeface="Arial" charset="0"/>
                <a:ea typeface="MS PGothic" charset="-128"/>
                <a:cs typeface="+mn-cs"/>
              </a:rPr>
              <a:t>Environment</a:t>
            </a:r>
          </a:p>
        </p:txBody>
      </p:sp>
    </p:spTree>
    <p:extLst>
      <p:ext uri="{BB962C8B-B14F-4D97-AF65-F5344CB8AC3E}">
        <p14:creationId xmlns:p14="http://schemas.microsoft.com/office/powerpoint/2010/main" val="1559202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par>
                          <p:cTn id="8" fill="hold" nodeType="afterGroup">
                            <p:stCondLst>
                              <p:cond delay="500"/>
                            </p:stCondLst>
                            <p:childTnLst>
                              <p:par>
                                <p:cTn id="9" presetID="10" presetClass="entr" presetSubtype="0" fill="hold" nodeType="afterEffect">
                                  <p:stCondLst>
                                    <p:cond delay="40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500"/>
                                        <p:tgtEl>
                                          <p:spTgt spid="79"/>
                                        </p:tgtEl>
                                      </p:cBhvr>
                                    </p:animEffect>
                                  </p:childTnLst>
                                </p:cTn>
                              </p:par>
                            </p:childTnLst>
                          </p:cTn>
                        </p:par>
                        <p:par>
                          <p:cTn id="12" fill="hold" nodeType="afterGroup">
                            <p:stCondLst>
                              <p:cond delay="1400"/>
                            </p:stCondLst>
                            <p:childTnLst>
                              <p:par>
                                <p:cTn id="13" presetID="10" presetClass="entr" presetSubtype="0" fill="hold" nodeType="afterEffect">
                                  <p:stCondLst>
                                    <p:cond delay="30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par>
                                <p:cTn id="19" presetID="10" presetClass="entr" presetSubtype="0" fill="hold" nodeType="withEffect">
                                  <p:stCondLst>
                                    <p:cond delay="3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nodeType="afterGroup">
                            <p:stCondLst>
                              <p:cond delay="2200"/>
                            </p:stCondLst>
                            <p:childTnLst>
                              <p:par>
                                <p:cTn id="23" presetID="10" presetClass="entr" presetSubtype="0" fill="hold" grpId="0" nodeType="afterEffect">
                                  <p:stCondLst>
                                    <p:cond delay="30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fade">
                                      <p:cBhvr>
                                        <p:cTn id="39" dur="500"/>
                                        <p:tgtEl>
                                          <p:spTgt spid="138"/>
                                        </p:tgtEl>
                                      </p:cBhvr>
                                    </p:animEffect>
                                  </p:childTnLst>
                                </p:cTn>
                              </p:par>
                              <p:par>
                                <p:cTn id="40" presetID="10" presetClass="entr" presetSubtype="0" fill="hold"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500"/>
                                        <p:tgtEl>
                                          <p:spTgt spid="148"/>
                                        </p:tgtEl>
                                      </p:cBhvr>
                                    </p:animEffect>
                                  </p:childTnLst>
                                </p:cTn>
                              </p:par>
                              <p:par>
                                <p:cTn id="43" presetID="10" presetClass="entr" presetSubtype="0" fill="hold" nodeType="withEffect">
                                  <p:stCondLst>
                                    <p:cond delay="0"/>
                                  </p:stCondLst>
                                  <p:childTnLst>
                                    <p:set>
                                      <p:cBhvr>
                                        <p:cTn id="44" dur="1" fill="hold">
                                          <p:stCondLst>
                                            <p:cond delay="0"/>
                                          </p:stCondLst>
                                        </p:cTn>
                                        <p:tgtEl>
                                          <p:spTgt spid="154"/>
                                        </p:tgtEl>
                                        <p:attrNameLst>
                                          <p:attrName>style.visibility</p:attrName>
                                        </p:attrNameLst>
                                      </p:cBhvr>
                                      <p:to>
                                        <p:strVal val="visible"/>
                                      </p:to>
                                    </p:set>
                                    <p:animEffect transition="in" filter="fade">
                                      <p:cBhvr>
                                        <p:cTn id="45" dur="500"/>
                                        <p:tgtEl>
                                          <p:spTgt spid="154"/>
                                        </p:tgtEl>
                                      </p:cBhvr>
                                    </p:animEffect>
                                  </p:childTnLst>
                                </p:cTn>
                              </p:par>
                            </p:childTnLst>
                          </p:cTn>
                        </p:par>
                        <p:par>
                          <p:cTn id="46" fill="hold" nodeType="afterGroup">
                            <p:stCondLst>
                              <p:cond delay="500"/>
                            </p:stCondLst>
                            <p:childTnLst>
                              <p:par>
                                <p:cTn id="47" presetID="10" presetClass="entr" presetSubtype="0" fill="hold" grpId="0" nodeType="afterEffect">
                                  <p:stCondLst>
                                    <p:cond delay="400"/>
                                  </p:stCondLst>
                                  <p:childTnLst>
                                    <p:set>
                                      <p:cBhvr>
                                        <p:cTn id="48" dur="1" fill="hold">
                                          <p:stCondLst>
                                            <p:cond delay="0"/>
                                          </p:stCondLst>
                                        </p:cTn>
                                        <p:tgtEl>
                                          <p:spTgt spid="162"/>
                                        </p:tgtEl>
                                        <p:attrNameLst>
                                          <p:attrName>style.visibility</p:attrName>
                                        </p:attrNameLst>
                                      </p:cBhvr>
                                      <p:to>
                                        <p:strVal val="visible"/>
                                      </p:to>
                                    </p:set>
                                    <p:animEffect transition="in" filter="fade">
                                      <p:cBhvr>
                                        <p:cTn id="49" dur="500"/>
                                        <p:tgtEl>
                                          <p:spTgt spid="162"/>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63"/>
                                        </p:tgtEl>
                                        <p:attrNameLst>
                                          <p:attrName>style.visibility</p:attrName>
                                        </p:attrNameLst>
                                      </p:cBhvr>
                                      <p:to>
                                        <p:strVal val="visible"/>
                                      </p:to>
                                    </p:set>
                                    <p:animEffect transition="in" filter="fade">
                                      <p:cBhvr>
                                        <p:cTn id="52" dur="500"/>
                                        <p:tgtEl>
                                          <p:spTgt spid="163"/>
                                        </p:tgtEl>
                                      </p:cBhvr>
                                    </p:animEffect>
                                  </p:childTnLst>
                                </p:cTn>
                              </p:par>
                            </p:childTnLst>
                          </p:cTn>
                        </p:par>
                        <p:par>
                          <p:cTn id="53" fill="hold" nodeType="afterGroup">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127"/>
                                        </p:tgtEl>
                                        <p:attrNameLst>
                                          <p:attrName>style.visibility</p:attrName>
                                        </p:attrNameLst>
                                      </p:cBhvr>
                                      <p:to>
                                        <p:strVal val="visible"/>
                                      </p:to>
                                    </p:set>
                                    <p:animEffect transition="in" filter="fade">
                                      <p:cBhvr>
                                        <p:cTn id="56" dur="500"/>
                                        <p:tgtEl>
                                          <p:spTgt spid="1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6"/>
                                        </p:tgtEl>
                                        <p:attrNameLst>
                                          <p:attrName>style.visibility</p:attrName>
                                        </p:attrNameLst>
                                      </p:cBhvr>
                                      <p:to>
                                        <p:strVal val="visible"/>
                                      </p:to>
                                    </p:set>
                                    <p:animEffect transition="in" filter="fade">
                                      <p:cBhvr>
                                        <p:cTn id="5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126" grpId="0" animBg="1"/>
      <p:bldP spid="127" grpId="0"/>
      <p:bldP spid="162" grpId="0" animBg="1"/>
      <p:bldP spid="163" grpId="0"/>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05246"/>
            <a:ext cx="6858000" cy="1790700"/>
          </a:xfrm>
        </p:spPr>
        <p:txBody>
          <a:bodyPr>
            <a:noAutofit/>
          </a:bodyPr>
          <a:lstStyle/>
          <a:p>
            <a:r>
              <a:rPr lang="en-US" b="1" dirty="0"/>
              <a:t/>
            </a:r>
            <a:br>
              <a:rPr lang="en-US" b="1" dirty="0"/>
            </a:br>
            <a:r>
              <a:rPr lang="en-US" b="1" dirty="0"/>
              <a:t> Doing Human Subjects Research?</a:t>
            </a:r>
          </a:p>
        </p:txBody>
      </p:sp>
      <p:sp>
        <p:nvSpPr>
          <p:cNvPr id="3" name="Subtitle 2">
            <a:extLst>
              <a:ext uri="{FF2B5EF4-FFF2-40B4-BE49-F238E27FC236}">
                <a16:creationId xmlns:a16="http://schemas.microsoft.com/office/drawing/2014/main" xmlns="" id="{19B4CA3A-044C-4C28-8F16-DD6AE58148B3}"/>
              </a:ext>
            </a:extLst>
          </p:cNvPr>
          <p:cNvSpPr>
            <a:spLocks noGrp="1"/>
          </p:cNvSpPr>
          <p:nvPr>
            <p:ph type="subTitle" idx="1"/>
          </p:nvPr>
        </p:nvSpPr>
        <p:spPr>
          <a:xfrm>
            <a:off x="1143000" y="2865002"/>
            <a:ext cx="6858000" cy="1241822"/>
          </a:xfrm>
        </p:spPr>
        <p:txBody>
          <a:bodyPr>
            <a:normAutofit/>
          </a:bodyPr>
          <a:lstStyle/>
          <a:p>
            <a:r>
              <a:rPr lang="en-US" sz="3300" b="1" dirty="0">
                <a:solidFill>
                  <a:schemeClr val="accent1"/>
                </a:solidFill>
              </a:rPr>
              <a:t>Changing NIH Policies May Impact You</a:t>
            </a:r>
          </a:p>
        </p:txBody>
      </p:sp>
      <p:pic>
        <p:nvPicPr>
          <p:cNvPr id="9" name="Picture 8" title="Group of research and medical professionals"/>
          <p:cNvPicPr>
            <a:picLocks noChangeAspect="1"/>
          </p:cNvPicPr>
          <p:nvPr/>
        </p:nvPicPr>
        <p:blipFill>
          <a:blip r:embed="rId3"/>
          <a:stretch>
            <a:fillRect/>
          </a:stretch>
        </p:blipFill>
        <p:spPr>
          <a:xfrm>
            <a:off x="2580420" y="3583207"/>
            <a:ext cx="3749365" cy="2263337"/>
          </a:xfrm>
          <a:prstGeom prst="rect">
            <a:avLst/>
          </a:prstGeom>
        </p:spPr>
      </p:pic>
    </p:spTree>
    <p:custDataLst>
      <p:tags r:id="rId1"/>
    </p:custDataLst>
    <p:extLst>
      <p:ext uri="{BB962C8B-B14F-4D97-AF65-F5344CB8AC3E}">
        <p14:creationId xmlns:p14="http://schemas.microsoft.com/office/powerpoint/2010/main" val="4541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9EAFE9-F59D-4A04-AE04-6B29D09B0457}"/>
              </a:ext>
            </a:extLst>
          </p:cNvPr>
          <p:cNvSpPr>
            <a:spLocks noGrp="1"/>
          </p:cNvSpPr>
          <p:nvPr>
            <p:ph idx="1"/>
          </p:nvPr>
        </p:nvSpPr>
        <p:spPr>
          <a:xfrm>
            <a:off x="571500" y="1622425"/>
            <a:ext cx="8001000" cy="4984750"/>
          </a:xfrm>
        </p:spPr>
        <p:txBody>
          <a:bodyPr/>
          <a:lstStyle/>
          <a:p>
            <a:pPr>
              <a:defRPr/>
            </a:pPr>
            <a:r>
              <a:rPr lang="en-US" sz="2600" dirty="0">
                <a:ea typeface="+mn-ea"/>
              </a:rPr>
              <a:t>Concerns about the reproducibility of NIH-funded basic research; calls for greater methodological rigor</a:t>
            </a:r>
          </a:p>
          <a:p>
            <a:pPr>
              <a:defRPr/>
            </a:pPr>
            <a:r>
              <a:rPr lang="en-US" sz="2600" dirty="0">
                <a:ea typeface="+mn-ea"/>
              </a:rPr>
              <a:t>Rates of failure to register trials in CT.gov</a:t>
            </a:r>
          </a:p>
          <a:p>
            <a:pPr>
              <a:defRPr/>
            </a:pPr>
            <a:r>
              <a:rPr lang="en-US" sz="2600" dirty="0">
                <a:ea typeface="+mn-ea"/>
              </a:rPr>
              <a:t>Rates of failure to publish NIH-supported trials (e.g., </a:t>
            </a:r>
            <a:r>
              <a:rPr lang="en-US" sz="2600" i="1" dirty="0">
                <a:ea typeface="+mn-ea"/>
              </a:rPr>
              <a:t>NEJM</a:t>
            </a:r>
            <a:r>
              <a:rPr lang="en-US" sz="2600" dirty="0">
                <a:ea typeface="+mn-ea"/>
              </a:rPr>
              <a:t> article on compliance with results reporting, March 2015); concerns about publication bias in the cumulative evidence base</a:t>
            </a:r>
          </a:p>
          <a:p>
            <a:pPr>
              <a:defRPr/>
            </a:pPr>
            <a:r>
              <a:rPr lang="en-US" sz="2600" dirty="0">
                <a:ea typeface="+mn-ea"/>
              </a:rPr>
              <a:t>Precedents: perception of positive benefits flowing from NIH regulations on sharing of genomic data</a:t>
            </a:r>
          </a:p>
          <a:p>
            <a:pPr>
              <a:defRPr/>
            </a:pPr>
            <a:endParaRPr lang="en-US" dirty="0">
              <a:ea typeface="+mn-ea"/>
            </a:endParaRPr>
          </a:p>
        </p:txBody>
      </p:sp>
      <p:sp>
        <p:nvSpPr>
          <p:cNvPr id="378883" name="Title 1">
            <a:extLst>
              <a:ext uri="{FF2B5EF4-FFF2-40B4-BE49-F238E27FC236}">
                <a16:creationId xmlns:a16="http://schemas.microsoft.com/office/drawing/2014/main" xmlns="" id="{6C7FE176-ADA2-45B1-82E6-91C8ED44D446}"/>
              </a:ext>
            </a:extLst>
          </p:cNvPr>
          <p:cNvSpPr>
            <a:spLocks noGrp="1"/>
          </p:cNvSpPr>
          <p:nvPr>
            <p:ph type="title"/>
          </p:nvPr>
        </p:nvSpPr>
        <p:spPr>
          <a:xfrm>
            <a:off x="457200" y="238125"/>
            <a:ext cx="8348663" cy="596900"/>
          </a:xfrm>
        </p:spPr>
        <p:txBody>
          <a:bodyPr/>
          <a:lstStyle/>
          <a:p>
            <a:r>
              <a:rPr lang="en-US" altLang="en-US" sz="3200"/>
              <a:t>Study Publication, Data Sharing, and Data Harmonization: Background Factors</a:t>
            </a:r>
          </a:p>
        </p:txBody>
      </p:sp>
    </p:spTree>
    <p:extLst>
      <p:ext uri="{BB962C8B-B14F-4D97-AF65-F5344CB8AC3E}">
        <p14:creationId xmlns:p14="http://schemas.microsoft.com/office/powerpoint/2010/main" val="4262400774"/>
      </p:ext>
    </p:extLst>
  </p:cSld>
  <p:clrMapOvr>
    <a:masterClrMapping/>
  </p:clrMapOvr>
  <p:transition xmlns:p14="http://schemas.microsoft.com/office/powerpoint/2010/main" spd="slow"/>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andard">
  <a:themeElements>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Standard">
  <a:themeElements>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Standard">
  <a:themeElements>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Standard">
  <a:themeElements>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Standard">
  <a:themeElements>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andard">
  <a:themeElements>
    <a:clrScheme name="NIMH Template">
      <a:dk1>
        <a:srgbClr val="00468B"/>
      </a:dk1>
      <a:lt1>
        <a:srgbClr val="FFFFFF"/>
      </a:lt1>
      <a:dk2>
        <a:srgbClr val="00468B"/>
      </a:dk2>
      <a:lt2>
        <a:srgbClr val="ECFAFF"/>
      </a:lt2>
      <a:accent1>
        <a:srgbClr val="4E81BE"/>
      </a:accent1>
      <a:accent2>
        <a:srgbClr val="7FAA4A"/>
      </a:accent2>
      <a:accent3>
        <a:srgbClr val="C0504D"/>
      </a:accent3>
      <a:accent4>
        <a:srgbClr val="816B9A"/>
      </a:accent4>
      <a:accent5>
        <a:srgbClr val="54A6BA"/>
      </a:accent5>
      <a:accent6>
        <a:srgbClr val="DB9150"/>
      </a:accent6>
      <a:hlink>
        <a:srgbClr val="888DD6"/>
      </a:hlink>
      <a:folHlink>
        <a:srgbClr val="5685B1"/>
      </a:folHlink>
    </a:clrScheme>
    <a:fontScheme name="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8">
        <a:dk1>
          <a:srgbClr val="292929"/>
        </a:dk1>
        <a:lt1>
          <a:srgbClr val="FFFFFF"/>
        </a:lt1>
        <a:dk2>
          <a:srgbClr val="00468B"/>
        </a:dk2>
        <a:lt2>
          <a:srgbClr val="B20000"/>
        </a:lt2>
        <a:accent1>
          <a:srgbClr val="FFBA00"/>
        </a:accent1>
        <a:accent2>
          <a:srgbClr val="006A23"/>
        </a:accent2>
        <a:accent3>
          <a:srgbClr val="FFFFFF"/>
        </a:accent3>
        <a:accent4>
          <a:srgbClr val="212121"/>
        </a:accent4>
        <a:accent5>
          <a:srgbClr val="FFD9AA"/>
        </a:accent5>
        <a:accent6>
          <a:srgbClr val="005F1F"/>
        </a:accent6>
        <a:hlink>
          <a:srgbClr val="D66B00"/>
        </a:hlink>
        <a:folHlink>
          <a:srgbClr val="5685B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NIMHPowerPointTemplate_NEW_2015.FINAL</Template>
  <TotalTime>2795</TotalTime>
  <Words>3722</Words>
  <Application>Microsoft Macintosh PowerPoint</Application>
  <PresentationFormat>On-screen Show (4:3)</PresentationFormat>
  <Paragraphs>420</Paragraphs>
  <Slides>47</Slides>
  <Notes>33</Notes>
  <HiddenSlides>0</HiddenSlides>
  <MMClips>0</MMClips>
  <ScaleCrop>false</ScaleCrop>
  <HeadingPairs>
    <vt:vector size="4" baseType="variant">
      <vt:variant>
        <vt:lpstr>Theme</vt:lpstr>
      </vt:variant>
      <vt:variant>
        <vt:i4>9</vt:i4>
      </vt:variant>
      <vt:variant>
        <vt:lpstr>Slide Titles</vt:lpstr>
      </vt:variant>
      <vt:variant>
        <vt:i4>47</vt:i4>
      </vt:variant>
    </vt:vector>
  </HeadingPairs>
  <TitlesOfParts>
    <vt:vector size="56" baseType="lpstr">
      <vt:lpstr>Standard</vt:lpstr>
      <vt:lpstr>Office Theme</vt:lpstr>
      <vt:lpstr>Blends</vt:lpstr>
      <vt:lpstr>13_Standard</vt:lpstr>
      <vt:lpstr>15_Standard</vt:lpstr>
      <vt:lpstr>16_Standard</vt:lpstr>
      <vt:lpstr>8_Standard</vt:lpstr>
      <vt:lpstr>1_Standard</vt:lpstr>
      <vt:lpstr>Vapor Trail</vt:lpstr>
      <vt:lpstr>Advanced Research Institute in Geriatric Mental Health Webinar          October 31, 2017</vt:lpstr>
      <vt:lpstr>AGENDA</vt:lpstr>
      <vt:lpstr>PowerPoint Presentation</vt:lpstr>
      <vt:lpstr>PowerPoint Presentation</vt:lpstr>
      <vt:lpstr>PowerPoint Presentation</vt:lpstr>
      <vt:lpstr>PowerPoint Presentation</vt:lpstr>
      <vt:lpstr>RDoC framework</vt:lpstr>
      <vt:lpstr>  Doing Human Subjects Research?</vt:lpstr>
      <vt:lpstr>Study Publication, Data Sharing, and Data Harmonization: Background Factors</vt:lpstr>
      <vt:lpstr>Actions Regarding Results Publication</vt:lpstr>
      <vt:lpstr>NIH Initiatives to Enhance Clinical Trial Stewardship  </vt:lpstr>
      <vt:lpstr>NIH Definition of Clinical Research</vt:lpstr>
      <vt:lpstr>NIH Definition of Clinical Trial</vt:lpstr>
      <vt:lpstr>Reforms &amp; Initiatives  To enhance the stewardship of research involving human subjects, NIH is implementing the following:</vt:lpstr>
      <vt:lpstr>NIH Might Consider Your Human Subjects Research to be a Clinical Trial</vt:lpstr>
      <vt:lpstr>Identifying Whether NIH Considers Your  Study to be a Clinical Trial is Crucial</vt:lpstr>
      <vt:lpstr>Identifying the Right Funding Opportunity Announcement (FOA) is Key</vt:lpstr>
      <vt:lpstr>2014 NIMH Policy on Clinical Trials Research</vt:lpstr>
      <vt:lpstr>PowerPoint Presentation</vt:lpstr>
      <vt:lpstr>Previously, Some “Exceptions” to the RFA Requirement for Clinical Trial Applications</vt:lpstr>
      <vt:lpstr>PowerPoint Presentation</vt:lpstr>
      <vt:lpstr>New Concept Expected: Mechanistic Clinical Trials</vt:lpstr>
      <vt:lpstr>Clinical Trial Specific Review Criteria</vt:lpstr>
      <vt:lpstr>New Application Packages (FORMS-E)</vt:lpstr>
      <vt:lpstr>Changes to the Appendix Policy</vt:lpstr>
      <vt:lpstr>Registering &amp; Reporting NIH-funded Clinical Trials in ClinicalTrials.gov</vt:lpstr>
      <vt:lpstr>Good Clinical Practice (GCP) Training</vt:lpstr>
      <vt:lpstr>Single Institutional Review Board (sIRB) Policy for Multi-site Research</vt:lpstr>
      <vt:lpstr>Updated Certificates of Confidentiality (CoC) Policy</vt:lpstr>
      <vt:lpstr>Central NIH Webpage</vt:lpstr>
      <vt:lpstr>NIMH Policies regarding R21 Applications</vt:lpstr>
      <vt:lpstr>NIMH-Specific Monitoring of the Conduct and Progress of Clinical Research</vt:lpstr>
      <vt:lpstr>Data Sharing Requirements</vt:lpstr>
      <vt:lpstr>PowerPoint Presentation</vt:lpstr>
      <vt:lpstr>Increased Requirements in Grant Applications</vt:lpstr>
      <vt:lpstr>Career Development Award Changes </vt:lpstr>
      <vt:lpstr>Questions</vt:lpstr>
      <vt:lpstr>Contact Information</vt:lpstr>
      <vt:lpstr>PowerPoint Presentation</vt:lpstr>
      <vt:lpstr>Toward a Balanced Research Portfolio</vt:lpstr>
      <vt:lpstr>Scientific Priorities</vt:lpstr>
      <vt:lpstr>Elements of Excellent Science</vt:lpstr>
      <vt:lpstr>Other Elements We Consider</vt:lpstr>
      <vt:lpstr>Adult Maturational Changes and Dysfunctions in Emotion Regulation</vt:lpstr>
      <vt:lpstr>Novel Approaches to Understanding the Mechanisms of the Neuropsychiatric Symptoms in Alzheimer’s and Advancing Therapy Development </vt:lpstr>
      <vt:lpstr> Primary Features of the New Approach</vt:lpstr>
      <vt:lpstr>What Is a “Target?”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2 lines of text</dc:title>
  <dc:creator>Microsoft Office User</dc:creator>
  <cp:lastModifiedBy>Renee</cp:lastModifiedBy>
  <cp:revision>96</cp:revision>
  <cp:lastPrinted>2017-10-31T18:38:36Z</cp:lastPrinted>
  <dcterms:created xsi:type="dcterms:W3CDTF">2017-02-14T20:43:43Z</dcterms:created>
  <dcterms:modified xsi:type="dcterms:W3CDTF">2017-11-03T18:41:58Z</dcterms:modified>
</cp:coreProperties>
</file>